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6" r:id="rId2"/>
    <p:sldMasterId id="2147483698" r:id="rId3"/>
  </p:sldMasterIdLst>
  <p:notesMasterIdLst>
    <p:notesMasterId r:id="rId66"/>
  </p:notesMasterIdLst>
  <p:sldIdLst>
    <p:sldId id="257" r:id="rId4"/>
    <p:sldId id="258" r:id="rId5"/>
    <p:sldId id="259" r:id="rId6"/>
    <p:sldId id="370" r:id="rId7"/>
    <p:sldId id="381" r:id="rId8"/>
    <p:sldId id="403" r:id="rId9"/>
    <p:sldId id="404" r:id="rId10"/>
    <p:sldId id="402" r:id="rId11"/>
    <p:sldId id="406" r:id="rId12"/>
    <p:sldId id="308" r:id="rId13"/>
    <p:sldId id="379" r:id="rId14"/>
    <p:sldId id="296" r:id="rId15"/>
    <p:sldId id="398" r:id="rId16"/>
    <p:sldId id="392" r:id="rId17"/>
    <p:sldId id="399" r:id="rId18"/>
    <p:sldId id="393" r:id="rId19"/>
    <p:sldId id="400" r:id="rId20"/>
    <p:sldId id="401" r:id="rId21"/>
    <p:sldId id="394" r:id="rId22"/>
    <p:sldId id="395" r:id="rId23"/>
    <p:sldId id="412" r:id="rId24"/>
    <p:sldId id="396" r:id="rId25"/>
    <p:sldId id="397" r:id="rId26"/>
    <p:sldId id="407" r:id="rId27"/>
    <p:sldId id="408" r:id="rId28"/>
    <p:sldId id="414" r:id="rId29"/>
    <p:sldId id="411" r:id="rId30"/>
    <p:sldId id="410" r:id="rId31"/>
    <p:sldId id="409" r:id="rId32"/>
    <p:sldId id="309" r:id="rId33"/>
    <p:sldId id="380" r:id="rId34"/>
    <p:sldId id="384" r:id="rId35"/>
    <p:sldId id="415" r:id="rId36"/>
    <p:sldId id="416" r:id="rId37"/>
    <p:sldId id="417" r:id="rId38"/>
    <p:sldId id="418" r:id="rId39"/>
    <p:sldId id="419" r:id="rId40"/>
    <p:sldId id="420" r:id="rId41"/>
    <p:sldId id="382" r:id="rId42"/>
    <p:sldId id="383" r:id="rId43"/>
    <p:sldId id="385" r:id="rId44"/>
    <p:sldId id="426" r:id="rId45"/>
    <p:sldId id="427" r:id="rId46"/>
    <p:sldId id="428" r:id="rId47"/>
    <p:sldId id="429" r:id="rId48"/>
    <p:sldId id="430" r:id="rId49"/>
    <p:sldId id="431" r:id="rId50"/>
    <p:sldId id="432" r:id="rId51"/>
    <p:sldId id="433" r:id="rId52"/>
    <p:sldId id="434" r:id="rId53"/>
    <p:sldId id="435" r:id="rId54"/>
    <p:sldId id="386" r:id="rId55"/>
    <p:sldId id="387" r:id="rId56"/>
    <p:sldId id="388" r:id="rId57"/>
    <p:sldId id="421" r:id="rId58"/>
    <p:sldId id="422" r:id="rId59"/>
    <p:sldId id="423" r:id="rId60"/>
    <p:sldId id="424" r:id="rId61"/>
    <p:sldId id="425" r:id="rId62"/>
    <p:sldId id="389" r:id="rId63"/>
    <p:sldId id="390" r:id="rId64"/>
    <p:sldId id="39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esjarlais" userId="S::matthew.desjarlais@cobbk12.org::5d881a5a-6721-49cc-98e7-2fbfb073016c" providerId="AD" clId="Web-{8B0CA5F0-D4D4-B66C-C55F-880FFD015972}"/>
    <pc:docChg chg="modSld">
      <pc:chgData name="Matthew Desjarlais" userId="S::matthew.desjarlais@cobbk12.org::5d881a5a-6721-49cc-98e7-2fbfb073016c" providerId="AD" clId="Web-{8B0CA5F0-D4D4-B66C-C55F-880FFD015972}" dt="2018-09-18T15:49:38.758" v="85" actId="20577"/>
      <pc:docMkLst>
        <pc:docMk/>
      </pc:docMkLst>
      <pc:sldChg chg="modSp">
        <pc:chgData name="Matthew Desjarlais" userId="S::matthew.desjarlais@cobbk12.org::5d881a5a-6721-49cc-98e7-2fbfb073016c" providerId="AD" clId="Web-{8B0CA5F0-D4D4-B66C-C55F-880FFD015972}" dt="2018-09-18T15:49:38.758" v="85" actId="20577"/>
        <pc:sldMkLst>
          <pc:docMk/>
          <pc:sldMk cId="3606913580" sldId="380"/>
        </pc:sldMkLst>
        <pc:spChg chg="mod">
          <ac:chgData name="Matthew Desjarlais" userId="S::matthew.desjarlais@cobbk12.org::5d881a5a-6721-49cc-98e7-2fbfb073016c" providerId="AD" clId="Web-{8B0CA5F0-D4D4-B66C-C55F-880FFD015972}" dt="2018-09-18T15:49:38.758" v="85" actId="20577"/>
          <ac:spMkLst>
            <pc:docMk/>
            <pc:sldMk cId="3606913580" sldId="380"/>
            <ac:spMk id="2050" creationId="{506825B7-96B3-A14C-9188-4E516F370BC9}"/>
          </ac:spMkLst>
        </pc:spChg>
      </pc:sldChg>
    </pc:docChg>
  </pc:docChgLst>
  <pc:docChgLst>
    <pc:chgData name="Matthew Desjarlais" userId="S::matthew.desjarlais@cobbk12.org::5d881a5a-6721-49cc-98e7-2fbfb073016c" providerId="AD" clId="Web-{716CD636-96BF-FDFB-D658-3CD3BFE7E383}"/>
    <pc:docChg chg="addSld delSld">
      <pc:chgData name="Matthew Desjarlais" userId="S::matthew.desjarlais@cobbk12.org::5d881a5a-6721-49cc-98e7-2fbfb073016c" providerId="AD" clId="Web-{716CD636-96BF-FDFB-D658-3CD3BFE7E383}" dt="2018-09-19T15:49:13.473" v="1"/>
      <pc:docMkLst>
        <pc:docMk/>
      </pc:docMkLst>
      <pc:sldChg chg="new del">
        <pc:chgData name="Matthew Desjarlais" userId="S::matthew.desjarlais@cobbk12.org::5d881a5a-6721-49cc-98e7-2fbfb073016c" providerId="AD" clId="Web-{716CD636-96BF-FDFB-D658-3CD3BFE7E383}" dt="2018-09-19T15:49:13.473" v="1"/>
        <pc:sldMkLst>
          <pc:docMk/>
          <pc:sldMk cId="1188079906" sldId="436"/>
        </pc:sldMkLst>
      </pc:sldChg>
    </pc:docChg>
  </pc:docChgLst>
  <pc:docChgLst>
    <pc:chgData name="Matthew Desjarlais" userId="S::matthew.desjarlais@cobbk12.org::5d881a5a-6721-49cc-98e7-2fbfb073016c" providerId="AD" clId="Web-{EB217AEE-BA78-8B58-E8BC-805655A273CC}"/>
    <pc:docChg chg="modSld">
      <pc:chgData name="Matthew Desjarlais" userId="S::matthew.desjarlais@cobbk12.org::5d881a5a-6721-49cc-98e7-2fbfb073016c" providerId="AD" clId="Web-{EB217AEE-BA78-8B58-E8BC-805655A273CC}" dt="2018-09-14T17:22:32.334" v="0" actId="20577"/>
      <pc:docMkLst>
        <pc:docMk/>
      </pc:docMkLst>
      <pc:sldChg chg="modSp">
        <pc:chgData name="Matthew Desjarlais" userId="S::matthew.desjarlais@cobbk12.org::5d881a5a-6721-49cc-98e7-2fbfb073016c" providerId="AD" clId="Web-{EB217AEE-BA78-8B58-E8BC-805655A273CC}" dt="2018-09-14T17:22:32.334" v="0" actId="20577"/>
        <pc:sldMkLst>
          <pc:docMk/>
          <pc:sldMk cId="2260439997" sldId="394"/>
        </pc:sldMkLst>
        <pc:spChg chg="mod">
          <ac:chgData name="Matthew Desjarlais" userId="S::matthew.desjarlais@cobbk12.org::5d881a5a-6721-49cc-98e7-2fbfb073016c" providerId="AD" clId="Web-{EB217AEE-BA78-8B58-E8BC-805655A273CC}" dt="2018-09-14T17:22:32.334" v="0" actId="20577"/>
          <ac:spMkLst>
            <pc:docMk/>
            <pc:sldMk cId="2260439997" sldId="394"/>
            <ac:spMk id="3" creationId="{4C9BD57D-5FBC-4A95-84D1-9E469842D9A4}"/>
          </ac:spMkLst>
        </pc:spChg>
      </pc:sldChg>
    </pc:docChg>
  </pc:docChgLst>
  <pc:docChgLst>
    <pc:chgData name="Matthew Desjarlais" userId="5d881a5a-6721-49cc-98e7-2fbfb073016c" providerId="ADAL" clId="{CA565856-C32D-467B-BCD4-0035B119793B}"/>
    <pc:docChg chg="undo custSel addSld delSld modSld sldOrd">
      <pc:chgData name="Matthew Desjarlais" userId="5d881a5a-6721-49cc-98e7-2fbfb073016c" providerId="ADAL" clId="{CA565856-C32D-467B-BCD4-0035B119793B}" dt="2018-09-19T15:43:29.924" v="5338" actId="1076"/>
      <pc:docMkLst>
        <pc:docMk/>
      </pc:docMkLst>
      <pc:sldChg chg="addSp delSp modSp">
        <pc:chgData name="Matthew Desjarlais" userId="5d881a5a-6721-49cc-98e7-2fbfb073016c" providerId="ADAL" clId="{CA565856-C32D-467B-BCD4-0035B119793B}" dt="2018-09-12T14:26:39.824" v="52" actId="478"/>
        <pc:sldMkLst>
          <pc:docMk/>
          <pc:sldMk cId="1421178948" sldId="258"/>
        </pc:sldMkLst>
        <pc:spChg chg="add mod">
          <ac:chgData name="Matthew Desjarlais" userId="5d881a5a-6721-49cc-98e7-2fbfb073016c" providerId="ADAL" clId="{CA565856-C32D-467B-BCD4-0035B119793B}" dt="2018-09-12T14:26:39.824" v="52" actId="478"/>
          <ac:spMkLst>
            <pc:docMk/>
            <pc:sldMk cId="1421178948" sldId="258"/>
            <ac:spMk id="4" creationId="{4C0A355E-2F6C-43E3-BF5D-7C41AFF767C3}"/>
          </ac:spMkLst>
        </pc:spChg>
        <pc:spChg chg="del">
          <ac:chgData name="Matthew Desjarlais" userId="5d881a5a-6721-49cc-98e7-2fbfb073016c" providerId="ADAL" clId="{CA565856-C32D-467B-BCD4-0035B119793B}" dt="2018-09-12T14:26:39.824" v="52" actId="478"/>
          <ac:spMkLst>
            <pc:docMk/>
            <pc:sldMk cId="1421178948" sldId="258"/>
            <ac:spMk id="243714" creationId="{00000000-0000-0000-0000-000000000000}"/>
          </ac:spMkLst>
        </pc:spChg>
      </pc:sldChg>
      <pc:sldChg chg="modSp">
        <pc:chgData name="Matthew Desjarlais" userId="5d881a5a-6721-49cc-98e7-2fbfb073016c" providerId="ADAL" clId="{CA565856-C32D-467B-BCD4-0035B119793B}" dt="2018-09-12T14:25:27.158" v="19" actId="20577"/>
        <pc:sldMkLst>
          <pc:docMk/>
          <pc:sldMk cId="806491507" sldId="259"/>
        </pc:sldMkLst>
        <pc:spChg chg="mod">
          <ac:chgData name="Matthew Desjarlais" userId="5d881a5a-6721-49cc-98e7-2fbfb073016c" providerId="ADAL" clId="{CA565856-C32D-467B-BCD4-0035B119793B}" dt="2018-09-12T14:25:27.158" v="19" actId="20577"/>
          <ac:spMkLst>
            <pc:docMk/>
            <pc:sldMk cId="806491507" sldId="259"/>
            <ac:spMk id="2" creationId="{00000000-0000-0000-0000-000000000000}"/>
          </ac:spMkLst>
        </pc:spChg>
      </pc:sldChg>
      <pc:sldChg chg="modSp">
        <pc:chgData name="Matthew Desjarlais" userId="5d881a5a-6721-49cc-98e7-2fbfb073016c" providerId="ADAL" clId="{CA565856-C32D-467B-BCD4-0035B119793B}" dt="2018-09-17T15:16:11.130" v="1335" actId="20577"/>
        <pc:sldMkLst>
          <pc:docMk/>
          <pc:sldMk cId="1908341514" sldId="296"/>
        </pc:sldMkLst>
        <pc:spChg chg="mod">
          <ac:chgData name="Matthew Desjarlais" userId="5d881a5a-6721-49cc-98e7-2fbfb073016c" providerId="ADAL" clId="{CA565856-C32D-467B-BCD4-0035B119793B}" dt="2018-09-17T15:16:11.130" v="1335" actId="20577"/>
          <ac:spMkLst>
            <pc:docMk/>
            <pc:sldMk cId="1908341514" sldId="296"/>
            <ac:spMk id="3" creationId="{00000000-0000-0000-0000-000000000000}"/>
          </ac:spMkLst>
        </pc:spChg>
      </pc:sldChg>
      <pc:sldChg chg="modSp">
        <pc:chgData name="Matthew Desjarlais" userId="5d881a5a-6721-49cc-98e7-2fbfb073016c" providerId="ADAL" clId="{CA565856-C32D-467B-BCD4-0035B119793B}" dt="2018-09-12T14:26:10.418" v="43" actId="20577"/>
        <pc:sldMkLst>
          <pc:docMk/>
          <pc:sldMk cId="1767018257" sldId="308"/>
        </pc:sldMkLst>
        <pc:spChg chg="mod">
          <ac:chgData name="Matthew Desjarlais" userId="5d881a5a-6721-49cc-98e7-2fbfb073016c" providerId="ADAL" clId="{CA565856-C32D-467B-BCD4-0035B119793B}" dt="2018-09-12T14:26:10.418" v="43" actId="20577"/>
          <ac:spMkLst>
            <pc:docMk/>
            <pc:sldMk cId="1767018257" sldId="308"/>
            <ac:spMk id="2" creationId="{00000000-0000-0000-0000-000000000000}"/>
          </ac:spMkLst>
        </pc:spChg>
      </pc:sldChg>
      <pc:sldChg chg="modSp">
        <pc:chgData name="Matthew Desjarlais" userId="5d881a5a-6721-49cc-98e7-2fbfb073016c" providerId="ADAL" clId="{CA565856-C32D-467B-BCD4-0035B119793B}" dt="2018-09-12T14:27:54.433" v="79" actId="20577"/>
        <pc:sldMkLst>
          <pc:docMk/>
          <pc:sldMk cId="1751581296" sldId="309"/>
        </pc:sldMkLst>
        <pc:spChg chg="mod">
          <ac:chgData name="Matthew Desjarlais" userId="5d881a5a-6721-49cc-98e7-2fbfb073016c" providerId="ADAL" clId="{CA565856-C32D-467B-BCD4-0035B119793B}" dt="2018-09-12T14:27:54.433" v="79" actId="20577"/>
          <ac:spMkLst>
            <pc:docMk/>
            <pc:sldMk cId="1751581296" sldId="309"/>
            <ac:spMk id="2" creationId="{00000000-0000-0000-0000-000000000000}"/>
          </ac:spMkLst>
        </pc:spChg>
      </pc:sldChg>
      <pc:sldChg chg="modSp">
        <pc:chgData name="Matthew Desjarlais" userId="5d881a5a-6721-49cc-98e7-2fbfb073016c" providerId="ADAL" clId="{CA565856-C32D-467B-BCD4-0035B119793B}" dt="2018-09-12T14:27:06.861" v="53" actId="6549"/>
        <pc:sldMkLst>
          <pc:docMk/>
          <pc:sldMk cId="2433061985" sldId="370"/>
        </pc:sldMkLst>
        <pc:spChg chg="mod">
          <ac:chgData name="Matthew Desjarlais" userId="5d881a5a-6721-49cc-98e7-2fbfb073016c" providerId="ADAL" clId="{CA565856-C32D-467B-BCD4-0035B119793B}" dt="2018-09-12T14:27:06.861" v="53" actId="6549"/>
          <ac:spMkLst>
            <pc:docMk/>
            <pc:sldMk cId="2433061985" sldId="370"/>
            <ac:spMk id="2050" creationId="{506825B7-96B3-A14C-9188-4E516F370BC9}"/>
          </ac:spMkLst>
        </pc:spChg>
      </pc:sldChg>
      <pc:sldChg chg="modSp">
        <pc:chgData name="Matthew Desjarlais" userId="5d881a5a-6721-49cc-98e7-2fbfb073016c" providerId="ADAL" clId="{CA565856-C32D-467B-BCD4-0035B119793B}" dt="2018-09-17T15:15:52.524" v="1326" actId="20577"/>
        <pc:sldMkLst>
          <pc:docMk/>
          <pc:sldMk cId="3469691817" sldId="379"/>
        </pc:sldMkLst>
        <pc:spChg chg="mod">
          <ac:chgData name="Matthew Desjarlais" userId="5d881a5a-6721-49cc-98e7-2fbfb073016c" providerId="ADAL" clId="{CA565856-C32D-467B-BCD4-0035B119793B}" dt="2018-09-17T15:15:52.524" v="1326" actId="20577"/>
          <ac:spMkLst>
            <pc:docMk/>
            <pc:sldMk cId="3469691817" sldId="379"/>
            <ac:spMk id="2050" creationId="{506825B7-96B3-A14C-9188-4E516F370BC9}"/>
          </ac:spMkLst>
        </pc:spChg>
      </pc:sldChg>
      <pc:sldChg chg="modSp">
        <pc:chgData name="Matthew Desjarlais" userId="5d881a5a-6721-49cc-98e7-2fbfb073016c" providerId="ADAL" clId="{CA565856-C32D-467B-BCD4-0035B119793B}" dt="2018-09-12T14:32:19.968" v="192" actId="6549"/>
        <pc:sldMkLst>
          <pc:docMk/>
          <pc:sldMk cId="3606913580" sldId="380"/>
        </pc:sldMkLst>
        <pc:spChg chg="mod">
          <ac:chgData name="Matthew Desjarlais" userId="5d881a5a-6721-49cc-98e7-2fbfb073016c" providerId="ADAL" clId="{CA565856-C32D-467B-BCD4-0035B119793B}" dt="2018-09-12T14:32:19.968" v="192" actId="6549"/>
          <ac:spMkLst>
            <pc:docMk/>
            <pc:sldMk cId="3606913580" sldId="380"/>
            <ac:spMk id="2050" creationId="{506825B7-96B3-A14C-9188-4E516F370BC9}"/>
          </ac:spMkLst>
        </pc:spChg>
      </pc:sldChg>
      <pc:sldChg chg="modSp add">
        <pc:chgData name="Matthew Desjarlais" userId="5d881a5a-6721-49cc-98e7-2fbfb073016c" providerId="ADAL" clId="{CA565856-C32D-467B-BCD4-0035B119793B}" dt="2018-09-12T14:27:59.261" v="85" actId="20577"/>
        <pc:sldMkLst>
          <pc:docMk/>
          <pc:sldMk cId="3861119449" sldId="382"/>
        </pc:sldMkLst>
        <pc:spChg chg="mod">
          <ac:chgData name="Matthew Desjarlais" userId="5d881a5a-6721-49cc-98e7-2fbfb073016c" providerId="ADAL" clId="{CA565856-C32D-467B-BCD4-0035B119793B}" dt="2018-09-12T14:27:59.261" v="85" actId="20577"/>
          <ac:spMkLst>
            <pc:docMk/>
            <pc:sldMk cId="3861119449" sldId="382"/>
            <ac:spMk id="2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9T15:20:27.977" v="4094" actId="20577"/>
        <pc:sldMkLst>
          <pc:docMk/>
          <pc:sldMk cId="1878287037" sldId="383"/>
        </pc:sldMkLst>
        <pc:spChg chg="mod">
          <ac:chgData name="Matthew Desjarlais" userId="5d881a5a-6721-49cc-98e7-2fbfb073016c" providerId="ADAL" clId="{CA565856-C32D-467B-BCD4-0035B119793B}" dt="2018-09-19T15:20:27.977" v="4094" actId="20577"/>
          <ac:spMkLst>
            <pc:docMk/>
            <pc:sldMk cId="1878287037" sldId="383"/>
            <ac:spMk id="2050" creationId="{506825B7-96B3-A14C-9188-4E516F370BC9}"/>
          </ac:spMkLst>
        </pc:spChg>
      </pc:sldChg>
      <pc:sldChg chg="modSp add ord">
        <pc:chgData name="Matthew Desjarlais" userId="5d881a5a-6721-49cc-98e7-2fbfb073016c" providerId="ADAL" clId="{CA565856-C32D-467B-BCD4-0035B119793B}" dt="2018-09-12T14:31:50.109" v="189" actId="20577"/>
        <pc:sldMkLst>
          <pc:docMk/>
          <pc:sldMk cId="2391299908" sldId="384"/>
        </pc:sldMkLst>
        <pc:spChg chg="mod">
          <ac:chgData name="Matthew Desjarlais" userId="5d881a5a-6721-49cc-98e7-2fbfb073016c" providerId="ADAL" clId="{CA565856-C32D-467B-BCD4-0035B119793B}" dt="2018-09-12T14:31:50.109" v="189" actId="20577"/>
          <ac:spMkLst>
            <pc:docMk/>
            <pc:sldMk cId="2391299908" sldId="384"/>
            <ac:spMk id="3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2T14:31:11" v="168" actId="6549"/>
        <pc:sldMkLst>
          <pc:docMk/>
          <pc:sldMk cId="358341246" sldId="385"/>
        </pc:sldMkLst>
        <pc:spChg chg="mod">
          <ac:chgData name="Matthew Desjarlais" userId="5d881a5a-6721-49cc-98e7-2fbfb073016c" providerId="ADAL" clId="{CA565856-C32D-467B-BCD4-0035B119793B}" dt="2018-09-12T14:31:11" v="168" actId="6549"/>
          <ac:spMkLst>
            <pc:docMk/>
            <pc:sldMk cId="358341246" sldId="385"/>
            <ac:spMk id="3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2T14:37:15.066" v="194" actId="20577"/>
        <pc:sldMkLst>
          <pc:docMk/>
          <pc:sldMk cId="1323511923" sldId="386"/>
        </pc:sldMkLst>
        <pc:spChg chg="mod">
          <ac:chgData name="Matthew Desjarlais" userId="5d881a5a-6721-49cc-98e7-2fbfb073016c" providerId="ADAL" clId="{CA565856-C32D-467B-BCD4-0035B119793B}" dt="2018-09-12T14:37:15.066" v="194" actId="20577"/>
          <ac:spMkLst>
            <pc:docMk/>
            <pc:sldMk cId="1323511923" sldId="386"/>
            <ac:spMk id="2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9T15:20:35.004" v="4100" actId="20577"/>
        <pc:sldMkLst>
          <pc:docMk/>
          <pc:sldMk cId="3166186629" sldId="387"/>
        </pc:sldMkLst>
        <pc:spChg chg="mod">
          <ac:chgData name="Matthew Desjarlais" userId="5d881a5a-6721-49cc-98e7-2fbfb073016c" providerId="ADAL" clId="{CA565856-C32D-467B-BCD4-0035B119793B}" dt="2018-09-19T15:20:35.004" v="4100" actId="20577"/>
          <ac:spMkLst>
            <pc:docMk/>
            <pc:sldMk cId="3166186629" sldId="387"/>
            <ac:spMk id="2050" creationId="{506825B7-96B3-A14C-9188-4E516F370BC9}"/>
          </ac:spMkLst>
        </pc:spChg>
      </pc:sldChg>
      <pc:sldChg chg="modSp add">
        <pc:chgData name="Matthew Desjarlais" userId="5d881a5a-6721-49cc-98e7-2fbfb073016c" providerId="ADAL" clId="{CA565856-C32D-467B-BCD4-0035B119793B}" dt="2018-09-12T14:30:56.937" v="157" actId="6549"/>
        <pc:sldMkLst>
          <pc:docMk/>
          <pc:sldMk cId="238788352" sldId="388"/>
        </pc:sldMkLst>
        <pc:spChg chg="mod">
          <ac:chgData name="Matthew Desjarlais" userId="5d881a5a-6721-49cc-98e7-2fbfb073016c" providerId="ADAL" clId="{CA565856-C32D-467B-BCD4-0035B119793B}" dt="2018-09-12T14:30:56.937" v="157" actId="6549"/>
          <ac:spMkLst>
            <pc:docMk/>
            <pc:sldMk cId="238788352" sldId="388"/>
            <ac:spMk id="3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2T14:37:19.207" v="196" actId="20577"/>
        <pc:sldMkLst>
          <pc:docMk/>
          <pc:sldMk cId="1413945451" sldId="389"/>
        </pc:sldMkLst>
        <pc:spChg chg="mod">
          <ac:chgData name="Matthew Desjarlais" userId="5d881a5a-6721-49cc-98e7-2fbfb073016c" providerId="ADAL" clId="{CA565856-C32D-467B-BCD4-0035B119793B}" dt="2018-09-12T14:37:19.207" v="196" actId="20577"/>
          <ac:spMkLst>
            <pc:docMk/>
            <pc:sldMk cId="1413945451" sldId="389"/>
            <ac:spMk id="2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9T15:38:06.416" v="5259" actId="20577"/>
        <pc:sldMkLst>
          <pc:docMk/>
          <pc:sldMk cId="3550550447" sldId="390"/>
        </pc:sldMkLst>
        <pc:spChg chg="mod">
          <ac:chgData name="Matthew Desjarlais" userId="5d881a5a-6721-49cc-98e7-2fbfb073016c" providerId="ADAL" clId="{CA565856-C32D-467B-BCD4-0035B119793B}" dt="2018-09-19T15:38:06.416" v="5259" actId="20577"/>
          <ac:spMkLst>
            <pc:docMk/>
            <pc:sldMk cId="3550550447" sldId="390"/>
            <ac:spMk id="2050" creationId="{506825B7-96B3-A14C-9188-4E516F370BC9}"/>
          </ac:spMkLst>
        </pc:spChg>
      </pc:sldChg>
      <pc:sldChg chg="modSp add">
        <pc:chgData name="Matthew Desjarlais" userId="5d881a5a-6721-49cc-98e7-2fbfb073016c" providerId="ADAL" clId="{CA565856-C32D-467B-BCD4-0035B119793B}" dt="2018-09-12T14:30:12.427" v="148" actId="6549"/>
        <pc:sldMkLst>
          <pc:docMk/>
          <pc:sldMk cId="3088798010" sldId="391"/>
        </pc:sldMkLst>
        <pc:spChg chg="mod">
          <ac:chgData name="Matthew Desjarlais" userId="5d881a5a-6721-49cc-98e7-2fbfb073016c" providerId="ADAL" clId="{CA565856-C32D-467B-BCD4-0035B119793B}" dt="2018-09-12T14:30:12.427" v="148" actId="6549"/>
          <ac:spMkLst>
            <pc:docMk/>
            <pc:sldMk cId="3088798010" sldId="391"/>
            <ac:spMk id="3" creationId="{00000000-0000-0000-0000-000000000000}"/>
          </ac:spMkLst>
        </pc:spChg>
      </pc:sldChg>
      <pc:sldChg chg="modSp add">
        <pc:chgData name="Matthew Desjarlais" userId="5d881a5a-6721-49cc-98e7-2fbfb073016c" providerId="ADAL" clId="{CA565856-C32D-467B-BCD4-0035B119793B}" dt="2018-09-14T14:54:24.773" v="783" actId="20577"/>
        <pc:sldMkLst>
          <pc:docMk/>
          <pc:sldMk cId="3502765240" sldId="392"/>
        </pc:sldMkLst>
        <pc:spChg chg="mod">
          <ac:chgData name="Matthew Desjarlais" userId="5d881a5a-6721-49cc-98e7-2fbfb073016c" providerId="ADAL" clId="{CA565856-C32D-467B-BCD4-0035B119793B}" dt="2018-09-14T14:50:41.302" v="202" actId="20577"/>
          <ac:spMkLst>
            <pc:docMk/>
            <pc:sldMk cId="3502765240" sldId="392"/>
            <ac:spMk id="2" creationId="{7AECA344-6EFE-428F-AD25-D82CB615FDC5}"/>
          </ac:spMkLst>
        </pc:spChg>
        <pc:spChg chg="mod">
          <ac:chgData name="Matthew Desjarlais" userId="5d881a5a-6721-49cc-98e7-2fbfb073016c" providerId="ADAL" clId="{CA565856-C32D-467B-BCD4-0035B119793B}" dt="2018-09-14T14:54:24.773" v="783" actId="20577"/>
          <ac:spMkLst>
            <pc:docMk/>
            <pc:sldMk cId="3502765240" sldId="392"/>
            <ac:spMk id="3" creationId="{154DA130-F445-4697-97B5-6114935D24C5}"/>
          </ac:spMkLst>
        </pc:spChg>
      </pc:sldChg>
      <pc:sldChg chg="addSp delSp modSp add mod setBg">
        <pc:chgData name="Matthew Desjarlais" userId="5d881a5a-6721-49cc-98e7-2fbfb073016c" providerId="ADAL" clId="{CA565856-C32D-467B-BCD4-0035B119793B}" dt="2018-09-17T15:11:30.220" v="1084" actId="27614"/>
        <pc:sldMkLst>
          <pc:docMk/>
          <pc:sldMk cId="27090877" sldId="393"/>
        </pc:sldMkLst>
        <pc:spChg chg="mod">
          <ac:chgData name="Matthew Desjarlais" userId="5d881a5a-6721-49cc-98e7-2fbfb073016c" providerId="ADAL" clId="{CA565856-C32D-467B-BCD4-0035B119793B}" dt="2018-09-17T15:11:12.512" v="1082" actId="26606"/>
          <ac:spMkLst>
            <pc:docMk/>
            <pc:sldMk cId="27090877" sldId="393"/>
            <ac:spMk id="2" creationId="{158D3336-9162-4EC1-A8A8-67B5987B38FE}"/>
          </ac:spMkLst>
        </pc:spChg>
        <pc:spChg chg="mod ord">
          <ac:chgData name="Matthew Desjarlais" userId="5d881a5a-6721-49cc-98e7-2fbfb073016c" providerId="ADAL" clId="{CA565856-C32D-467B-BCD4-0035B119793B}" dt="2018-09-17T15:11:12.512" v="1082" actId="26606"/>
          <ac:spMkLst>
            <pc:docMk/>
            <pc:sldMk cId="27090877" sldId="393"/>
            <ac:spMk id="4" creationId="{5B17F1F7-E344-41C2-B142-164DEFFB6377}"/>
          </ac:spMkLst>
        </pc:spChg>
        <pc:spChg chg="del mod">
          <ac:chgData name="Matthew Desjarlais" userId="5d881a5a-6721-49cc-98e7-2fbfb073016c" providerId="ADAL" clId="{CA565856-C32D-467B-BCD4-0035B119793B}" dt="2018-09-17T15:11:12.512" v="1082" actId="26606"/>
          <ac:spMkLst>
            <pc:docMk/>
            <pc:sldMk cId="27090877" sldId="393"/>
            <ac:spMk id="9" creationId="{280E77ED-3D00-49B9-9C6F-ECC5774519C8}"/>
          </ac:spMkLst>
        </pc:spChg>
        <pc:spChg chg="add">
          <ac:chgData name="Matthew Desjarlais" userId="5d881a5a-6721-49cc-98e7-2fbfb073016c" providerId="ADAL" clId="{CA565856-C32D-467B-BCD4-0035B119793B}" dt="2018-09-17T15:11:12.512" v="1082" actId="26606"/>
          <ac:spMkLst>
            <pc:docMk/>
            <pc:sldMk cId="27090877" sldId="393"/>
            <ac:spMk id="13" creationId="{E02F3C71-C981-4614-98EA-D6C494F8091E}"/>
          </ac:spMkLst>
        </pc:spChg>
        <pc:graphicFrameChg chg="add">
          <ac:chgData name="Matthew Desjarlais" userId="5d881a5a-6721-49cc-98e7-2fbfb073016c" providerId="ADAL" clId="{CA565856-C32D-467B-BCD4-0035B119793B}" dt="2018-09-17T15:11:12.512" v="1082" actId="26606"/>
          <ac:graphicFrameMkLst>
            <pc:docMk/>
            <pc:sldMk cId="27090877" sldId="393"/>
            <ac:graphicFrameMk id="8" creationId="{1EDB4274-D8D3-4278-88CC-C57BCECDB2FA}"/>
          </ac:graphicFrameMkLst>
        </pc:graphicFrameChg>
        <pc:picChg chg="add mod ord">
          <ac:chgData name="Matthew Desjarlais" userId="5d881a5a-6721-49cc-98e7-2fbfb073016c" providerId="ADAL" clId="{CA565856-C32D-467B-BCD4-0035B119793B}" dt="2018-09-17T15:11:30.220" v="1084" actId="27614"/>
          <ac:picMkLst>
            <pc:docMk/>
            <pc:sldMk cId="27090877" sldId="393"/>
            <ac:picMk id="5" creationId="{383A3BD8-D99F-426B-9E28-408D5395E8AD}"/>
          </ac:picMkLst>
        </pc:picChg>
        <pc:picChg chg="add mod">
          <ac:chgData name="Matthew Desjarlais" userId="5d881a5a-6721-49cc-98e7-2fbfb073016c" providerId="ADAL" clId="{CA565856-C32D-467B-BCD4-0035B119793B}" dt="2018-09-17T15:11:30.219" v="1083" actId="27614"/>
          <ac:picMkLst>
            <pc:docMk/>
            <pc:sldMk cId="27090877" sldId="393"/>
            <ac:picMk id="6" creationId="{C02711AC-16EE-4ACE-9421-A9BC55059139}"/>
          </ac:picMkLst>
        </pc:picChg>
      </pc:sldChg>
      <pc:sldChg chg="addSp modSp add mod setBg">
        <pc:chgData name="Matthew Desjarlais" userId="5d881a5a-6721-49cc-98e7-2fbfb073016c" providerId="ADAL" clId="{CA565856-C32D-467B-BCD4-0035B119793B}" dt="2018-09-17T15:13:04.890" v="1169" actId="403"/>
        <pc:sldMkLst>
          <pc:docMk/>
          <pc:sldMk cId="2260439997" sldId="394"/>
        </pc:sldMkLst>
        <pc:spChg chg="mod">
          <ac:chgData name="Matthew Desjarlais" userId="5d881a5a-6721-49cc-98e7-2fbfb073016c" providerId="ADAL" clId="{CA565856-C32D-467B-BCD4-0035B119793B}" dt="2018-09-17T15:12:24.963" v="1087" actId="26606"/>
          <ac:spMkLst>
            <pc:docMk/>
            <pc:sldMk cId="2260439997" sldId="394"/>
            <ac:spMk id="2" creationId="{D1919B64-45F9-4A82-AEA3-44F705D5BD08}"/>
          </ac:spMkLst>
        </pc:spChg>
        <pc:spChg chg="mod">
          <ac:chgData name="Matthew Desjarlais" userId="5d881a5a-6721-49cc-98e7-2fbfb073016c" providerId="ADAL" clId="{CA565856-C32D-467B-BCD4-0035B119793B}" dt="2018-09-17T15:13:04.890" v="1169" actId="403"/>
          <ac:spMkLst>
            <pc:docMk/>
            <pc:sldMk cId="2260439997" sldId="394"/>
            <ac:spMk id="3" creationId="{4C9BD57D-5FBC-4A95-84D1-9E469842D9A4}"/>
          </ac:spMkLst>
        </pc:spChg>
        <pc:spChg chg="mod">
          <ac:chgData name="Matthew Desjarlais" userId="5d881a5a-6721-49cc-98e7-2fbfb073016c" providerId="ADAL" clId="{CA565856-C32D-467B-BCD4-0035B119793B}" dt="2018-09-17T15:12:24.963" v="1087" actId="26606"/>
          <ac:spMkLst>
            <pc:docMk/>
            <pc:sldMk cId="2260439997" sldId="394"/>
            <ac:spMk id="4" creationId="{ADDEA8CC-D52B-47FB-BD19-32E90DF89535}"/>
          </ac:spMkLst>
        </pc:spChg>
        <pc:picChg chg="add mod ord">
          <ac:chgData name="Matthew Desjarlais" userId="5d881a5a-6721-49cc-98e7-2fbfb073016c" providerId="ADAL" clId="{CA565856-C32D-467B-BCD4-0035B119793B}" dt="2018-09-17T15:12:24.963" v="1087" actId="26606"/>
          <ac:picMkLst>
            <pc:docMk/>
            <pc:sldMk cId="2260439997" sldId="394"/>
            <ac:picMk id="5" creationId="{008A2F31-4BD3-45DC-BE99-11D3047243AA}"/>
          </ac:picMkLst>
        </pc:picChg>
        <pc:picChg chg="add mod ord">
          <ac:chgData name="Matthew Desjarlais" userId="5d881a5a-6721-49cc-98e7-2fbfb073016c" providerId="ADAL" clId="{CA565856-C32D-467B-BCD4-0035B119793B}" dt="2018-09-17T15:12:24.963" v="1087" actId="26606"/>
          <ac:picMkLst>
            <pc:docMk/>
            <pc:sldMk cId="2260439997" sldId="394"/>
            <ac:picMk id="6" creationId="{7898BAA5-D175-4835-A825-0663E112E0C7}"/>
          </ac:picMkLst>
        </pc:picChg>
        <pc:picChg chg="add">
          <ac:chgData name="Matthew Desjarlais" userId="5d881a5a-6721-49cc-98e7-2fbfb073016c" providerId="ADAL" clId="{CA565856-C32D-467B-BCD4-0035B119793B}" dt="2018-09-17T15:12:24.963" v="1087" actId="26606"/>
          <ac:picMkLst>
            <pc:docMk/>
            <pc:sldMk cId="2260439997" sldId="394"/>
            <ac:picMk id="11" creationId="{22901FED-4FC9-4ED5-8123-C98BCD1616BA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7T15:13:40.523" v="1172" actId="14100"/>
        <pc:sldMkLst>
          <pc:docMk/>
          <pc:sldMk cId="1361958927" sldId="395"/>
        </pc:sldMkLst>
        <pc:spChg chg="mod">
          <ac:chgData name="Matthew Desjarlais" userId="5d881a5a-6721-49cc-98e7-2fbfb073016c" providerId="ADAL" clId="{CA565856-C32D-467B-BCD4-0035B119793B}" dt="2018-09-14T14:51:16.694" v="269" actId="20577"/>
          <ac:spMkLst>
            <pc:docMk/>
            <pc:sldMk cId="1361958927" sldId="395"/>
            <ac:spMk id="2" creationId="{02C271BC-FD9E-48E6-BDD7-7FE8D85561B6}"/>
          </ac:spMkLst>
        </pc:spChg>
        <pc:spChg chg="del">
          <ac:chgData name="Matthew Desjarlais" userId="5d881a5a-6721-49cc-98e7-2fbfb073016c" providerId="ADAL" clId="{CA565856-C32D-467B-BCD4-0035B119793B}" dt="2018-09-17T15:13:34.617" v="1170" actId="14100"/>
          <ac:spMkLst>
            <pc:docMk/>
            <pc:sldMk cId="1361958927" sldId="395"/>
            <ac:spMk id="3" creationId="{D4883A9F-5504-43FF-A716-9597DC2F991B}"/>
          </ac:spMkLst>
        </pc:spChg>
        <pc:picChg chg="add mod">
          <ac:chgData name="Matthew Desjarlais" userId="5d881a5a-6721-49cc-98e7-2fbfb073016c" providerId="ADAL" clId="{CA565856-C32D-467B-BCD4-0035B119793B}" dt="2018-09-17T15:13:40.523" v="1172" actId="14100"/>
          <ac:picMkLst>
            <pc:docMk/>
            <pc:sldMk cId="1361958927" sldId="395"/>
            <ac:picMk id="5" creationId="{7DB8FD09-E618-4815-AE65-173D1192A0C0}"/>
          </ac:picMkLst>
        </pc:picChg>
      </pc:sldChg>
      <pc:sldChg chg="modSp add">
        <pc:chgData name="Matthew Desjarlais" userId="5d881a5a-6721-49cc-98e7-2fbfb073016c" providerId="ADAL" clId="{CA565856-C32D-467B-BCD4-0035B119793B}" dt="2018-09-14T14:52:59.805" v="552" actId="313"/>
        <pc:sldMkLst>
          <pc:docMk/>
          <pc:sldMk cId="1097924030" sldId="396"/>
        </pc:sldMkLst>
        <pc:spChg chg="mod">
          <ac:chgData name="Matthew Desjarlais" userId="5d881a5a-6721-49cc-98e7-2fbfb073016c" providerId="ADAL" clId="{CA565856-C32D-467B-BCD4-0035B119793B}" dt="2018-09-14T14:51:27.773" v="282" actId="20577"/>
          <ac:spMkLst>
            <pc:docMk/>
            <pc:sldMk cId="1097924030" sldId="396"/>
            <ac:spMk id="2" creationId="{24CB4BC0-82B7-47F0-A05B-590CB2057E58}"/>
          </ac:spMkLst>
        </pc:spChg>
        <pc:spChg chg="mod">
          <ac:chgData name="Matthew Desjarlais" userId="5d881a5a-6721-49cc-98e7-2fbfb073016c" providerId="ADAL" clId="{CA565856-C32D-467B-BCD4-0035B119793B}" dt="2018-09-14T14:52:59.805" v="552" actId="313"/>
          <ac:spMkLst>
            <pc:docMk/>
            <pc:sldMk cId="1097924030" sldId="396"/>
            <ac:spMk id="3" creationId="{0A662ED9-8A0B-4164-933A-87334DF22B81}"/>
          </ac:spMkLst>
        </pc:spChg>
      </pc:sldChg>
      <pc:sldChg chg="addSp modSp add mod setBg">
        <pc:chgData name="Matthew Desjarlais" userId="5d881a5a-6721-49cc-98e7-2fbfb073016c" providerId="ADAL" clId="{CA565856-C32D-467B-BCD4-0035B119793B}" dt="2018-09-17T15:23:53.407" v="1648" actId="20577"/>
        <pc:sldMkLst>
          <pc:docMk/>
          <pc:sldMk cId="4018797142" sldId="397"/>
        </pc:sldMkLst>
        <pc:spChg chg="mod">
          <ac:chgData name="Matthew Desjarlais" userId="5d881a5a-6721-49cc-98e7-2fbfb073016c" providerId="ADAL" clId="{CA565856-C32D-467B-BCD4-0035B119793B}" dt="2018-09-17T15:21:52.263" v="1581" actId="26606"/>
          <ac:spMkLst>
            <pc:docMk/>
            <pc:sldMk cId="4018797142" sldId="397"/>
            <ac:spMk id="2" creationId="{39B4F164-5486-46EB-943C-60C691282FE1}"/>
          </ac:spMkLst>
        </pc:spChg>
        <pc:spChg chg="mod">
          <ac:chgData name="Matthew Desjarlais" userId="5d881a5a-6721-49cc-98e7-2fbfb073016c" providerId="ADAL" clId="{CA565856-C32D-467B-BCD4-0035B119793B}" dt="2018-09-17T15:23:53.407" v="1648" actId="20577"/>
          <ac:spMkLst>
            <pc:docMk/>
            <pc:sldMk cId="4018797142" sldId="397"/>
            <ac:spMk id="3" creationId="{4B6FD696-8264-4FA0-81B6-DC048991831A}"/>
          </ac:spMkLst>
        </pc:spChg>
        <pc:spChg chg="mod ord">
          <ac:chgData name="Matthew Desjarlais" userId="5d881a5a-6721-49cc-98e7-2fbfb073016c" providerId="ADAL" clId="{CA565856-C32D-467B-BCD4-0035B119793B}" dt="2018-09-17T15:21:52.263" v="1581" actId="26606"/>
          <ac:spMkLst>
            <pc:docMk/>
            <pc:sldMk cId="4018797142" sldId="397"/>
            <ac:spMk id="4" creationId="{EF4AA7E3-C643-48D9-8F11-332A6DA6C3FF}"/>
          </ac:spMkLst>
        </pc:spChg>
        <pc:spChg chg="add">
          <ac:chgData name="Matthew Desjarlais" userId="5d881a5a-6721-49cc-98e7-2fbfb073016c" providerId="ADAL" clId="{CA565856-C32D-467B-BCD4-0035B119793B}" dt="2018-09-17T15:21:52.263" v="1581" actId="26606"/>
          <ac:spMkLst>
            <pc:docMk/>
            <pc:sldMk cId="4018797142" sldId="397"/>
            <ac:spMk id="10" creationId="{96918796-2918-40D6-BE3A-4600C47FCD42}"/>
          </ac:spMkLst>
        </pc:spChg>
        <pc:picChg chg="add mod">
          <ac:chgData name="Matthew Desjarlais" userId="5d881a5a-6721-49cc-98e7-2fbfb073016c" providerId="ADAL" clId="{CA565856-C32D-467B-BCD4-0035B119793B}" dt="2018-09-17T15:21:52.263" v="1581" actId="26606"/>
          <ac:picMkLst>
            <pc:docMk/>
            <pc:sldMk cId="4018797142" sldId="397"/>
            <ac:picMk id="5" creationId="{21FB3867-F702-461F-A79D-A58546DF3055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4T15:38:21.250" v="809" actId="14100"/>
        <pc:sldMkLst>
          <pc:docMk/>
          <pc:sldMk cId="4074106853" sldId="398"/>
        </pc:sldMkLst>
        <pc:spChg chg="del">
          <ac:chgData name="Matthew Desjarlais" userId="5d881a5a-6721-49cc-98e7-2fbfb073016c" providerId="ADAL" clId="{CA565856-C32D-467B-BCD4-0035B119793B}" dt="2018-09-14T15:38:15.359" v="807" actId="14100"/>
          <ac:spMkLst>
            <pc:docMk/>
            <pc:sldMk cId="4074106853" sldId="398"/>
            <ac:spMk id="3" creationId="{C7928D3D-7212-4518-A905-A8B359166062}"/>
          </ac:spMkLst>
        </pc:spChg>
        <pc:picChg chg="add mod">
          <ac:chgData name="Matthew Desjarlais" userId="5d881a5a-6721-49cc-98e7-2fbfb073016c" providerId="ADAL" clId="{CA565856-C32D-467B-BCD4-0035B119793B}" dt="2018-09-14T15:38:21.250" v="809" actId="14100"/>
          <ac:picMkLst>
            <pc:docMk/>
            <pc:sldMk cId="4074106853" sldId="398"/>
            <ac:picMk id="5" creationId="{2DEDB0A3-FBB1-49CE-BC95-833E4FE10DD5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4T15:43:04.532" v="813" actId="14100"/>
        <pc:sldMkLst>
          <pc:docMk/>
          <pc:sldMk cId="4227496777" sldId="399"/>
        </pc:sldMkLst>
        <pc:spChg chg="del">
          <ac:chgData name="Matthew Desjarlais" userId="5d881a5a-6721-49cc-98e7-2fbfb073016c" providerId="ADAL" clId="{CA565856-C32D-467B-BCD4-0035B119793B}" dt="2018-09-14T15:42:58.063" v="811" actId="14100"/>
          <ac:spMkLst>
            <pc:docMk/>
            <pc:sldMk cId="4227496777" sldId="399"/>
            <ac:spMk id="3" creationId="{B5715379-A0D3-45B3-8609-EE314FE4A776}"/>
          </ac:spMkLst>
        </pc:spChg>
        <pc:picChg chg="add mod">
          <ac:chgData name="Matthew Desjarlais" userId="5d881a5a-6721-49cc-98e7-2fbfb073016c" providerId="ADAL" clId="{CA565856-C32D-467B-BCD4-0035B119793B}" dt="2018-09-14T15:43:04.532" v="813" actId="14100"/>
          <ac:picMkLst>
            <pc:docMk/>
            <pc:sldMk cId="4227496777" sldId="399"/>
            <ac:picMk id="5" creationId="{BCD2E31B-A1F4-485F-A323-55FF2C12CAE7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4T15:44:38.629" v="818" actId="14100"/>
        <pc:sldMkLst>
          <pc:docMk/>
          <pc:sldMk cId="3845223237" sldId="400"/>
        </pc:sldMkLst>
        <pc:spChg chg="del">
          <ac:chgData name="Matthew Desjarlais" userId="5d881a5a-6721-49cc-98e7-2fbfb073016c" providerId="ADAL" clId="{CA565856-C32D-467B-BCD4-0035B119793B}" dt="2018-09-14T15:44:30.006" v="815" actId="14100"/>
          <ac:spMkLst>
            <pc:docMk/>
            <pc:sldMk cId="3845223237" sldId="400"/>
            <ac:spMk id="3" creationId="{F700359E-BFB6-45CD-974D-AC1EC196196C}"/>
          </ac:spMkLst>
        </pc:spChg>
        <pc:picChg chg="add mod">
          <ac:chgData name="Matthew Desjarlais" userId="5d881a5a-6721-49cc-98e7-2fbfb073016c" providerId="ADAL" clId="{CA565856-C32D-467B-BCD4-0035B119793B}" dt="2018-09-14T15:44:38.629" v="818" actId="14100"/>
          <ac:picMkLst>
            <pc:docMk/>
            <pc:sldMk cId="3845223237" sldId="400"/>
            <ac:picMk id="5" creationId="{10062A2F-84C7-4734-9DDB-4D1C344359E3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4T15:45:55.523" v="822" actId="14100"/>
        <pc:sldMkLst>
          <pc:docMk/>
          <pc:sldMk cId="3884591736" sldId="401"/>
        </pc:sldMkLst>
        <pc:spChg chg="del">
          <ac:chgData name="Matthew Desjarlais" userId="5d881a5a-6721-49cc-98e7-2fbfb073016c" providerId="ADAL" clId="{CA565856-C32D-467B-BCD4-0035B119793B}" dt="2018-09-14T15:45:50.264" v="820" actId="14100"/>
          <ac:spMkLst>
            <pc:docMk/>
            <pc:sldMk cId="3884591736" sldId="401"/>
            <ac:spMk id="3" creationId="{F8D1D621-FFB2-4F6C-B79E-5F5FCF05DC66}"/>
          </ac:spMkLst>
        </pc:spChg>
        <pc:picChg chg="add mod">
          <ac:chgData name="Matthew Desjarlais" userId="5d881a5a-6721-49cc-98e7-2fbfb073016c" providerId="ADAL" clId="{CA565856-C32D-467B-BCD4-0035B119793B}" dt="2018-09-14T15:45:55.523" v="822" actId="14100"/>
          <ac:picMkLst>
            <pc:docMk/>
            <pc:sldMk cId="3884591736" sldId="401"/>
            <ac:picMk id="5" creationId="{0341EFBC-5AF2-4D2D-8386-E5EAC1164367}"/>
          </ac:picMkLst>
        </pc:picChg>
      </pc:sldChg>
      <pc:sldChg chg="addSp delSp modSp add mod ord setBg">
        <pc:chgData name="Matthew Desjarlais" userId="5d881a5a-6721-49cc-98e7-2fbfb073016c" providerId="ADAL" clId="{CA565856-C32D-467B-BCD4-0035B119793B}" dt="2018-09-17T15:09:55.971" v="1075" actId="27636"/>
        <pc:sldMkLst>
          <pc:docMk/>
          <pc:sldMk cId="507191699" sldId="402"/>
        </pc:sldMkLst>
        <pc:spChg chg="del">
          <ac:chgData name="Matthew Desjarlais" userId="5d881a5a-6721-49cc-98e7-2fbfb073016c" providerId="ADAL" clId="{CA565856-C32D-467B-BCD4-0035B119793B}" dt="2018-09-14T15:48:12.859" v="827" actId="26606"/>
          <ac:spMkLst>
            <pc:docMk/>
            <pc:sldMk cId="507191699" sldId="402"/>
            <ac:spMk id="2" creationId="{13EB7E1B-9336-4A94-8F84-4A0645787ABB}"/>
          </ac:spMkLst>
        </pc:spChg>
        <pc:spChg chg="add mod ord">
          <ac:chgData name="Matthew Desjarlais" userId="5d881a5a-6721-49cc-98e7-2fbfb073016c" providerId="ADAL" clId="{CA565856-C32D-467B-BCD4-0035B119793B}" dt="2018-09-17T15:09:55.971" v="1075" actId="27636"/>
          <ac:spMkLst>
            <pc:docMk/>
            <pc:sldMk cId="507191699" sldId="402"/>
            <ac:spMk id="2" creationId="{6D497449-B52D-4AB5-9F7A-4B0DB78DEF4B}"/>
          </ac:spMkLst>
        </pc:spChg>
        <pc:spChg chg="mod ord">
          <ac:chgData name="Matthew Desjarlais" userId="5d881a5a-6721-49cc-98e7-2fbfb073016c" providerId="ADAL" clId="{CA565856-C32D-467B-BCD4-0035B119793B}" dt="2018-09-17T14:59:22.557" v="987" actId="26606"/>
          <ac:spMkLst>
            <pc:docMk/>
            <pc:sldMk cId="507191699" sldId="402"/>
            <ac:spMk id="4" creationId="{5D971F50-B9A0-45AC-BA5F-252BAD88A253}"/>
          </ac:spMkLst>
        </pc:spChg>
        <pc:spChg chg="del mod">
          <ac:chgData name="Matthew Desjarlais" userId="5d881a5a-6721-49cc-98e7-2fbfb073016c" providerId="ADAL" clId="{CA565856-C32D-467B-BCD4-0035B119793B}" dt="2018-09-14T15:48:12.859" v="827" actId="26606"/>
          <ac:spMkLst>
            <pc:docMk/>
            <pc:sldMk cId="507191699" sldId="402"/>
            <ac:spMk id="7" creationId="{9B0B4011-6D4D-42CD-8780-5A5065A4B2A0}"/>
          </ac:spMkLst>
        </pc:spChg>
        <pc:spChg chg="add">
          <ac:chgData name="Matthew Desjarlais" userId="5d881a5a-6721-49cc-98e7-2fbfb073016c" providerId="ADAL" clId="{CA565856-C32D-467B-BCD4-0035B119793B}" dt="2018-09-17T14:59:22.557" v="987" actId="26606"/>
          <ac:spMkLst>
            <pc:docMk/>
            <pc:sldMk cId="507191699" sldId="402"/>
            <ac:spMk id="9" creationId="{42A5316D-ED2F-4F89-B4B4-8D9240B1A348}"/>
          </ac:spMkLst>
        </pc:spChg>
        <pc:picChg chg="add mod">
          <ac:chgData name="Matthew Desjarlais" userId="5d881a5a-6721-49cc-98e7-2fbfb073016c" providerId="ADAL" clId="{CA565856-C32D-467B-BCD4-0035B119793B}" dt="2018-09-17T14:59:22.557" v="987" actId="26606"/>
          <ac:picMkLst>
            <pc:docMk/>
            <pc:sldMk cId="507191699" sldId="402"/>
            <ac:picMk id="3" creationId="{CFB31987-2934-44E6-B736-542DA519AF9C}"/>
          </ac:picMkLst>
        </pc:picChg>
        <pc:picChg chg="add del mod">
          <ac:chgData name="Matthew Desjarlais" userId="5d881a5a-6721-49cc-98e7-2fbfb073016c" providerId="ADAL" clId="{CA565856-C32D-467B-BCD4-0035B119793B}" dt="2018-09-14T15:48:12.859" v="827" actId="26606"/>
          <ac:picMkLst>
            <pc:docMk/>
            <pc:sldMk cId="507191699" sldId="402"/>
            <ac:picMk id="5" creationId="{112D519E-9749-4E53-B02F-279A0D19A797}"/>
          </ac:picMkLst>
        </pc:picChg>
        <pc:picChg chg="add del">
          <ac:chgData name="Matthew Desjarlais" userId="5d881a5a-6721-49cc-98e7-2fbfb073016c" providerId="ADAL" clId="{CA565856-C32D-467B-BCD4-0035B119793B}" dt="2018-09-17T14:59:04.983" v="983" actId="27636"/>
          <ac:picMkLst>
            <pc:docMk/>
            <pc:sldMk cId="507191699" sldId="402"/>
            <ac:picMk id="8" creationId="{112D519E-9749-4E53-B02F-279A0D19A797}"/>
          </ac:picMkLst>
        </pc:picChg>
      </pc:sldChg>
      <pc:sldChg chg="addSp delSp modSp add mod setBg">
        <pc:chgData name="Matthew Desjarlais" userId="5d881a5a-6721-49cc-98e7-2fbfb073016c" providerId="ADAL" clId="{CA565856-C32D-467B-BCD4-0035B119793B}" dt="2018-09-17T14:50:23.564" v="943" actId="27636"/>
        <pc:sldMkLst>
          <pc:docMk/>
          <pc:sldMk cId="536620326" sldId="403"/>
        </pc:sldMkLst>
        <pc:spChg chg="mod">
          <ac:chgData name="Matthew Desjarlais" userId="5d881a5a-6721-49cc-98e7-2fbfb073016c" providerId="ADAL" clId="{CA565856-C32D-467B-BCD4-0035B119793B}" dt="2018-09-17T14:49:54.571" v="926" actId="26606"/>
          <ac:spMkLst>
            <pc:docMk/>
            <pc:sldMk cId="536620326" sldId="403"/>
            <ac:spMk id="2" creationId="{922C9B4B-0754-4D52-919C-E3FA8C96345E}"/>
          </ac:spMkLst>
        </pc:spChg>
        <pc:spChg chg="add del mod">
          <ac:chgData name="Matthew Desjarlais" userId="5d881a5a-6721-49cc-98e7-2fbfb073016c" providerId="ADAL" clId="{CA565856-C32D-467B-BCD4-0035B119793B}" dt="2018-09-17T14:50:23.564" v="943" actId="27636"/>
          <ac:spMkLst>
            <pc:docMk/>
            <pc:sldMk cId="536620326" sldId="403"/>
            <ac:spMk id="3" creationId="{BB6C1ADA-FD23-4D3A-9B3C-53554A70C5E2}"/>
          </ac:spMkLst>
        </pc:spChg>
        <pc:spChg chg="mod">
          <ac:chgData name="Matthew Desjarlais" userId="5d881a5a-6721-49cc-98e7-2fbfb073016c" providerId="ADAL" clId="{CA565856-C32D-467B-BCD4-0035B119793B}" dt="2018-09-17T14:49:54.571" v="926" actId="26606"/>
          <ac:spMkLst>
            <pc:docMk/>
            <pc:sldMk cId="536620326" sldId="403"/>
            <ac:spMk id="4" creationId="{379311DE-6DD7-4EFB-A2DA-1D2E9A89EF14}"/>
          </ac:spMkLst>
        </pc:spChg>
        <pc:spChg chg="add del">
          <ac:chgData name="Matthew Desjarlais" userId="5d881a5a-6721-49cc-98e7-2fbfb073016c" providerId="ADAL" clId="{CA565856-C32D-467B-BCD4-0035B119793B}" dt="2018-09-17T14:49:18.765" v="844" actId="26606"/>
          <ac:spMkLst>
            <pc:docMk/>
            <pc:sldMk cId="536620326" sldId="403"/>
            <ac:spMk id="11" creationId="{A4AC5506-6312-4701-8D3C-40187889A947}"/>
          </ac:spMkLst>
        </pc:spChg>
        <pc:spChg chg="add">
          <ac:chgData name="Matthew Desjarlais" userId="5d881a5a-6721-49cc-98e7-2fbfb073016c" providerId="ADAL" clId="{CA565856-C32D-467B-BCD4-0035B119793B}" dt="2018-09-17T14:49:54.571" v="926" actId="26606"/>
          <ac:spMkLst>
            <pc:docMk/>
            <pc:sldMk cId="536620326" sldId="403"/>
            <ac:spMk id="18" creationId="{823AC064-BC96-4F32-8AE1-B2FD38754823}"/>
          </ac:spMkLst>
        </pc:spChg>
        <pc:picChg chg="add del mod">
          <ac:chgData name="Matthew Desjarlais" userId="5d881a5a-6721-49cc-98e7-2fbfb073016c" providerId="ADAL" clId="{CA565856-C32D-467B-BCD4-0035B119793B}" dt="2018-09-17T14:49:18.781" v="846" actId="26606"/>
          <ac:picMkLst>
            <pc:docMk/>
            <pc:sldMk cId="536620326" sldId="403"/>
            <ac:picMk id="5" creationId="{1FCBFDBF-13A3-472B-996D-8A8247494BD7}"/>
          </ac:picMkLst>
        </pc:picChg>
        <pc:picChg chg="add del">
          <ac:chgData name="Matthew Desjarlais" userId="5d881a5a-6721-49cc-98e7-2fbfb073016c" providerId="ADAL" clId="{CA565856-C32D-467B-BCD4-0035B119793B}" dt="2018-09-17T14:49:18.765" v="844" actId="26606"/>
          <ac:picMkLst>
            <pc:docMk/>
            <pc:sldMk cId="536620326" sldId="403"/>
            <ac:picMk id="8" creationId="{1FCBFDBF-13A3-472B-996D-8A8247494BD7}"/>
          </ac:picMkLst>
        </pc:picChg>
        <pc:picChg chg="add mod">
          <ac:chgData name="Matthew Desjarlais" userId="5d881a5a-6721-49cc-98e7-2fbfb073016c" providerId="ADAL" clId="{CA565856-C32D-467B-BCD4-0035B119793B}" dt="2018-09-17T14:49:54.571" v="926" actId="26606"/>
          <ac:picMkLst>
            <pc:docMk/>
            <pc:sldMk cId="536620326" sldId="403"/>
            <ac:picMk id="13" creationId="{1FCBFDBF-13A3-472B-996D-8A8247494BD7}"/>
          </ac:picMkLst>
        </pc:picChg>
        <pc:cxnChg chg="add">
          <ac:chgData name="Matthew Desjarlais" userId="5d881a5a-6721-49cc-98e7-2fbfb073016c" providerId="ADAL" clId="{CA565856-C32D-467B-BCD4-0035B119793B}" dt="2018-09-17T14:49:54.571" v="926" actId="26606"/>
          <ac:cxnSpMkLst>
            <pc:docMk/>
            <pc:sldMk cId="536620326" sldId="403"/>
            <ac:cxnSpMk id="20" creationId="{7E7C77BC-7138-40B1-A15B-20F57A494629}"/>
          </ac:cxnSpMkLst>
        </pc:cxnChg>
      </pc:sldChg>
      <pc:sldChg chg="addSp delSp modSp add">
        <pc:chgData name="Matthew Desjarlais" userId="5d881a5a-6721-49cc-98e7-2fbfb073016c" providerId="ADAL" clId="{CA565856-C32D-467B-BCD4-0035B119793B}" dt="2018-09-17T14:54:41.900" v="947" actId="14100"/>
        <pc:sldMkLst>
          <pc:docMk/>
          <pc:sldMk cId="3992562341" sldId="404"/>
        </pc:sldMkLst>
        <pc:spChg chg="del">
          <ac:chgData name="Matthew Desjarlais" userId="5d881a5a-6721-49cc-98e7-2fbfb073016c" providerId="ADAL" clId="{CA565856-C32D-467B-BCD4-0035B119793B}" dt="2018-09-17T14:54:35.885" v="945" actId="14100"/>
          <ac:spMkLst>
            <pc:docMk/>
            <pc:sldMk cId="3992562341" sldId="404"/>
            <ac:spMk id="3" creationId="{C7102357-F7F2-4F5F-A712-35541C663B4F}"/>
          </ac:spMkLst>
        </pc:spChg>
        <pc:picChg chg="add mod">
          <ac:chgData name="Matthew Desjarlais" userId="5d881a5a-6721-49cc-98e7-2fbfb073016c" providerId="ADAL" clId="{CA565856-C32D-467B-BCD4-0035B119793B}" dt="2018-09-17T14:54:41.900" v="947" actId="14100"/>
          <ac:picMkLst>
            <pc:docMk/>
            <pc:sldMk cId="3992562341" sldId="404"/>
            <ac:picMk id="5" creationId="{B65CEAD2-5C90-449F-8321-7742DC35646D}"/>
          </ac:picMkLst>
        </pc:picChg>
      </pc:sldChg>
      <pc:sldChg chg="addSp delSp modSp add mod setBg">
        <pc:chgData name="Matthew Desjarlais" userId="5d881a5a-6721-49cc-98e7-2fbfb073016c" providerId="ADAL" clId="{CA565856-C32D-467B-BCD4-0035B119793B}" dt="2018-09-17T14:58:55.620" v="981" actId="27614"/>
        <pc:sldMkLst>
          <pc:docMk/>
          <pc:sldMk cId="725304966" sldId="406"/>
        </pc:sldMkLst>
        <pc:spChg chg="del">
          <ac:chgData name="Matthew Desjarlais" userId="5d881a5a-6721-49cc-98e7-2fbfb073016c" providerId="ADAL" clId="{CA565856-C32D-467B-BCD4-0035B119793B}" dt="2018-09-17T14:58:48.690" v="980" actId="26606"/>
          <ac:spMkLst>
            <pc:docMk/>
            <pc:sldMk cId="725304966" sldId="406"/>
            <ac:spMk id="2" creationId="{D5E60AA7-3CE4-4206-AD78-5168BE563589}"/>
          </ac:spMkLst>
        </pc:spChg>
        <pc:spChg chg="mod">
          <ac:chgData name="Matthew Desjarlais" userId="5d881a5a-6721-49cc-98e7-2fbfb073016c" providerId="ADAL" clId="{CA565856-C32D-467B-BCD4-0035B119793B}" dt="2018-09-17T14:58:48.690" v="980" actId="26606"/>
          <ac:spMkLst>
            <pc:docMk/>
            <pc:sldMk cId="725304966" sldId="406"/>
            <ac:spMk id="4" creationId="{99E58101-9ED6-477D-9D34-7F5FB5E08E1D}"/>
          </ac:spMkLst>
        </pc:spChg>
        <pc:spChg chg="del mod">
          <ac:chgData name="Matthew Desjarlais" userId="5d881a5a-6721-49cc-98e7-2fbfb073016c" providerId="ADAL" clId="{CA565856-C32D-467B-BCD4-0035B119793B}" dt="2018-09-17T14:58:48.690" v="980" actId="26606"/>
          <ac:spMkLst>
            <pc:docMk/>
            <pc:sldMk cId="725304966" sldId="406"/>
            <ac:spMk id="9" creationId="{C8D98801-696F-4582-880F-4EF1F742542C}"/>
          </ac:spMkLst>
        </pc:spChg>
        <pc:spChg chg="add">
          <ac:chgData name="Matthew Desjarlais" userId="5d881a5a-6721-49cc-98e7-2fbfb073016c" providerId="ADAL" clId="{CA565856-C32D-467B-BCD4-0035B119793B}" dt="2018-09-17T14:58:48.690" v="980" actId="26606"/>
          <ac:spMkLst>
            <pc:docMk/>
            <pc:sldMk cId="725304966" sldId="406"/>
            <ac:spMk id="13" creationId="{32BC26D8-82FB-445E-AA49-62A77D7C1EE0}"/>
          </ac:spMkLst>
        </pc:spChg>
        <pc:spChg chg="add">
          <ac:chgData name="Matthew Desjarlais" userId="5d881a5a-6721-49cc-98e7-2fbfb073016c" providerId="ADAL" clId="{CA565856-C32D-467B-BCD4-0035B119793B}" dt="2018-09-17T14:58:48.690" v="980" actId="26606"/>
          <ac:spMkLst>
            <pc:docMk/>
            <pc:sldMk cId="725304966" sldId="406"/>
            <ac:spMk id="15" creationId="{CB44330D-EA18-4254-AA95-EB49948539B8}"/>
          </ac:spMkLst>
        </pc:spChg>
        <pc:picChg chg="add del mod">
          <ac:chgData name="Matthew Desjarlais" userId="5d881a5a-6721-49cc-98e7-2fbfb073016c" providerId="ADAL" clId="{CA565856-C32D-467B-BCD4-0035B119793B}" dt="2018-09-17T14:56:24.184" v="972" actId="478"/>
          <ac:picMkLst>
            <pc:docMk/>
            <pc:sldMk cId="725304966" sldId="406"/>
            <ac:picMk id="5" creationId="{7CA68BA6-6C23-4DC3-A79B-04B1DF8DC3DB}"/>
          </ac:picMkLst>
        </pc:picChg>
        <pc:picChg chg="add del">
          <ac:chgData name="Matthew Desjarlais" userId="5d881a5a-6721-49cc-98e7-2fbfb073016c" providerId="ADAL" clId="{CA565856-C32D-467B-BCD4-0035B119793B}" dt="2018-09-17T14:58:34.641" v="975" actId="478"/>
          <ac:picMkLst>
            <pc:docMk/>
            <pc:sldMk cId="725304966" sldId="406"/>
            <ac:picMk id="6" creationId="{C031093A-5785-4B33-8035-A1AAED9EADAB}"/>
          </ac:picMkLst>
        </pc:picChg>
        <pc:picChg chg="add del mod">
          <ac:chgData name="Matthew Desjarlais" userId="5d881a5a-6721-49cc-98e7-2fbfb073016c" providerId="ADAL" clId="{CA565856-C32D-467B-BCD4-0035B119793B}" dt="2018-09-17T14:58:48.690" v="980" actId="26606"/>
          <ac:picMkLst>
            <pc:docMk/>
            <pc:sldMk cId="725304966" sldId="406"/>
            <ac:picMk id="7" creationId="{EE926D42-569A-48FF-ABBA-419691EA0F32}"/>
          </ac:picMkLst>
        </pc:picChg>
        <pc:picChg chg="add mod">
          <ac:chgData name="Matthew Desjarlais" userId="5d881a5a-6721-49cc-98e7-2fbfb073016c" providerId="ADAL" clId="{CA565856-C32D-467B-BCD4-0035B119793B}" dt="2018-09-17T14:58:55.620" v="981" actId="27614"/>
          <ac:picMkLst>
            <pc:docMk/>
            <pc:sldMk cId="725304966" sldId="406"/>
            <ac:picMk id="10" creationId="{EE926D42-569A-48FF-ABBA-419691EA0F32}"/>
          </ac:picMkLst>
        </pc:picChg>
      </pc:sldChg>
      <pc:sldChg chg="addSp delSp modSp add mod setBg">
        <pc:chgData name="Matthew Desjarlais" userId="5d881a5a-6721-49cc-98e7-2fbfb073016c" providerId="ADAL" clId="{CA565856-C32D-467B-BCD4-0035B119793B}" dt="2018-09-17T15:26:02.700" v="1900" actId="14100"/>
        <pc:sldMkLst>
          <pc:docMk/>
          <pc:sldMk cId="15941757" sldId="407"/>
        </pc:sldMkLst>
        <pc:spChg chg="mod">
          <ac:chgData name="Matthew Desjarlais" userId="5d881a5a-6721-49cc-98e7-2fbfb073016c" providerId="ADAL" clId="{CA565856-C32D-467B-BCD4-0035B119793B}" dt="2018-09-17T15:25:50.581" v="1897" actId="26606"/>
          <ac:spMkLst>
            <pc:docMk/>
            <pc:sldMk cId="15941757" sldId="407"/>
            <ac:spMk id="2" creationId="{9E8596D2-E035-4124-8346-10213DAAA609}"/>
          </ac:spMkLst>
        </pc:spChg>
        <pc:spChg chg="mod ord">
          <ac:chgData name="Matthew Desjarlais" userId="5d881a5a-6721-49cc-98e7-2fbfb073016c" providerId="ADAL" clId="{CA565856-C32D-467B-BCD4-0035B119793B}" dt="2018-09-17T15:25:50.581" v="1897" actId="26606"/>
          <ac:spMkLst>
            <pc:docMk/>
            <pc:sldMk cId="15941757" sldId="407"/>
            <ac:spMk id="4" creationId="{E8ECBECA-DC90-4FFB-A1C2-8CF4DE54628E}"/>
          </ac:spMkLst>
        </pc:spChg>
        <pc:spChg chg="del mod">
          <ac:chgData name="Matthew Desjarlais" userId="5d881a5a-6721-49cc-98e7-2fbfb073016c" providerId="ADAL" clId="{CA565856-C32D-467B-BCD4-0035B119793B}" dt="2018-09-17T15:25:50.581" v="1897" actId="26606"/>
          <ac:spMkLst>
            <pc:docMk/>
            <pc:sldMk cId="15941757" sldId="407"/>
            <ac:spMk id="8" creationId="{C5FAE524-678E-461B-9F60-EEE1B0F1C5FB}"/>
          </ac:spMkLst>
        </pc:spChg>
        <pc:spChg chg="add">
          <ac:chgData name="Matthew Desjarlais" userId="5d881a5a-6721-49cc-98e7-2fbfb073016c" providerId="ADAL" clId="{CA565856-C32D-467B-BCD4-0035B119793B}" dt="2018-09-17T15:25:50.581" v="1897" actId="26606"/>
          <ac:spMkLst>
            <pc:docMk/>
            <pc:sldMk cId="15941757" sldId="407"/>
            <ac:spMk id="12" creationId="{96918796-2918-40D6-BE3A-4600C47FCD42}"/>
          </ac:spMkLst>
        </pc:spChg>
        <pc:graphicFrameChg chg="add mod">
          <ac:chgData name="Matthew Desjarlais" userId="5d881a5a-6721-49cc-98e7-2fbfb073016c" providerId="ADAL" clId="{CA565856-C32D-467B-BCD4-0035B119793B}" dt="2018-09-17T15:26:02.700" v="1900" actId="14100"/>
          <ac:graphicFrameMkLst>
            <pc:docMk/>
            <pc:sldMk cId="15941757" sldId="407"/>
            <ac:graphicFrameMk id="7" creationId="{307D6023-8E0E-4B72-91BD-D18C8B16A634}"/>
          </ac:graphicFrameMkLst>
        </pc:graphicFrameChg>
        <pc:picChg chg="add mod">
          <ac:chgData name="Matthew Desjarlais" userId="5d881a5a-6721-49cc-98e7-2fbfb073016c" providerId="ADAL" clId="{CA565856-C32D-467B-BCD4-0035B119793B}" dt="2018-09-17T15:25:55.954" v="1898" actId="1076"/>
          <ac:picMkLst>
            <pc:docMk/>
            <pc:sldMk cId="15941757" sldId="407"/>
            <ac:picMk id="5" creationId="{C0F32FC0-D35B-417A-AEFC-00229500F0FF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8T15:28:08.488" v="1934" actId="14100"/>
        <pc:sldMkLst>
          <pc:docMk/>
          <pc:sldMk cId="3811453954" sldId="408"/>
        </pc:sldMkLst>
        <pc:spChg chg="mod">
          <ac:chgData name="Matthew Desjarlais" userId="5d881a5a-6721-49cc-98e7-2fbfb073016c" providerId="ADAL" clId="{CA565856-C32D-467B-BCD4-0035B119793B}" dt="2018-09-18T15:27:56.027" v="1930" actId="1076"/>
          <ac:spMkLst>
            <pc:docMk/>
            <pc:sldMk cId="3811453954" sldId="408"/>
            <ac:spMk id="2" creationId="{77D0AFB6-6F92-46ED-9367-9BFD58DAD0BA}"/>
          </ac:spMkLst>
        </pc:spChg>
        <pc:spChg chg="del mod">
          <ac:chgData name="Matthew Desjarlais" userId="5d881a5a-6721-49cc-98e7-2fbfb073016c" providerId="ADAL" clId="{CA565856-C32D-467B-BCD4-0035B119793B}" dt="2018-09-18T15:25:26.793" v="1912" actId="14100"/>
          <ac:spMkLst>
            <pc:docMk/>
            <pc:sldMk cId="3811453954" sldId="408"/>
            <ac:spMk id="3" creationId="{191AC239-1459-4A5B-8129-1C5F478B1E52}"/>
          </ac:spMkLst>
        </pc:spChg>
        <pc:spChg chg="add mod">
          <ac:chgData name="Matthew Desjarlais" userId="5d881a5a-6721-49cc-98e7-2fbfb073016c" providerId="ADAL" clId="{CA565856-C32D-467B-BCD4-0035B119793B}" dt="2018-09-18T15:27:43.955" v="1925" actId="478"/>
          <ac:spMkLst>
            <pc:docMk/>
            <pc:sldMk cId="3811453954" sldId="408"/>
            <ac:spMk id="6" creationId="{AB32E589-FC2B-4F59-BD6E-14DA5A215C3F}"/>
          </ac:spMkLst>
        </pc:spChg>
        <pc:picChg chg="add del mod">
          <ac:chgData name="Matthew Desjarlais" userId="5d881a5a-6721-49cc-98e7-2fbfb073016c" providerId="ADAL" clId="{CA565856-C32D-467B-BCD4-0035B119793B}" dt="2018-09-18T15:27:43.955" v="1925" actId="478"/>
          <ac:picMkLst>
            <pc:docMk/>
            <pc:sldMk cId="3811453954" sldId="408"/>
            <ac:picMk id="1026" creationId="{6B923656-D1EA-430D-AE27-49758E37CC83}"/>
          </ac:picMkLst>
        </pc:picChg>
        <pc:picChg chg="add mod">
          <ac:chgData name="Matthew Desjarlais" userId="5d881a5a-6721-49cc-98e7-2fbfb073016c" providerId="ADAL" clId="{CA565856-C32D-467B-BCD4-0035B119793B}" dt="2018-09-18T15:28:08.488" v="1934" actId="14100"/>
          <ac:picMkLst>
            <pc:docMk/>
            <pc:sldMk cId="3811453954" sldId="408"/>
            <ac:picMk id="1028" creationId="{74497DAD-6E38-458C-8F8F-3BAA9567A25B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8T15:35:30.904" v="1945" actId="1076"/>
        <pc:sldMkLst>
          <pc:docMk/>
          <pc:sldMk cId="2054232368" sldId="409"/>
        </pc:sldMkLst>
        <pc:spChg chg="mod">
          <ac:chgData name="Matthew Desjarlais" userId="5d881a5a-6721-49cc-98e7-2fbfb073016c" providerId="ADAL" clId="{CA565856-C32D-467B-BCD4-0035B119793B}" dt="2018-09-17T15:17:40.678" v="1427" actId="20577"/>
          <ac:spMkLst>
            <pc:docMk/>
            <pc:sldMk cId="2054232368" sldId="409"/>
            <ac:spMk id="2" creationId="{9B3CA027-A560-4EE4-8618-A9146C5D21ED}"/>
          </ac:spMkLst>
        </pc:spChg>
        <pc:spChg chg="del">
          <ac:chgData name="Matthew Desjarlais" userId="5d881a5a-6721-49cc-98e7-2fbfb073016c" providerId="ADAL" clId="{CA565856-C32D-467B-BCD4-0035B119793B}" dt="2018-09-18T15:35:24.174" v="1942" actId="1076"/>
          <ac:spMkLst>
            <pc:docMk/>
            <pc:sldMk cId="2054232368" sldId="409"/>
            <ac:spMk id="3" creationId="{CD02EC45-D99B-4AA8-84A4-E1A3FBA6FB24}"/>
          </ac:spMkLst>
        </pc:spChg>
        <pc:picChg chg="add mod">
          <ac:chgData name="Matthew Desjarlais" userId="5d881a5a-6721-49cc-98e7-2fbfb073016c" providerId="ADAL" clId="{CA565856-C32D-467B-BCD4-0035B119793B}" dt="2018-09-18T15:35:30.904" v="1945" actId="1076"/>
          <ac:picMkLst>
            <pc:docMk/>
            <pc:sldMk cId="2054232368" sldId="409"/>
            <ac:picMk id="5" creationId="{C07EDEFE-9B1D-410B-BE1F-739DAF4F284E}"/>
          </ac:picMkLst>
        </pc:picChg>
      </pc:sldChg>
      <pc:sldChg chg="addSp delSp modSp add ord">
        <pc:chgData name="Matthew Desjarlais" userId="5d881a5a-6721-49cc-98e7-2fbfb073016c" providerId="ADAL" clId="{CA565856-C32D-467B-BCD4-0035B119793B}" dt="2018-09-18T15:33:09.271" v="1941" actId="1076"/>
        <pc:sldMkLst>
          <pc:docMk/>
          <pc:sldMk cId="414893259" sldId="410"/>
        </pc:sldMkLst>
        <pc:spChg chg="mod">
          <ac:chgData name="Matthew Desjarlais" userId="5d881a5a-6721-49cc-98e7-2fbfb073016c" providerId="ADAL" clId="{CA565856-C32D-467B-BCD4-0035B119793B}" dt="2018-09-17T15:17:49.452" v="1451" actId="20577"/>
          <ac:spMkLst>
            <pc:docMk/>
            <pc:sldMk cId="414893259" sldId="410"/>
            <ac:spMk id="2" creationId="{AF938B99-AFF8-45FE-85AF-4B7AC1516120}"/>
          </ac:spMkLst>
        </pc:spChg>
        <pc:spChg chg="del">
          <ac:chgData name="Matthew Desjarlais" userId="5d881a5a-6721-49cc-98e7-2fbfb073016c" providerId="ADAL" clId="{CA565856-C32D-467B-BCD4-0035B119793B}" dt="2018-09-18T15:33:01.920" v="1938" actId="1076"/>
          <ac:spMkLst>
            <pc:docMk/>
            <pc:sldMk cId="414893259" sldId="410"/>
            <ac:spMk id="3" creationId="{F48AB7BC-6290-4292-A651-A4B0A1D15409}"/>
          </ac:spMkLst>
        </pc:spChg>
        <pc:picChg chg="add mod">
          <ac:chgData name="Matthew Desjarlais" userId="5d881a5a-6721-49cc-98e7-2fbfb073016c" providerId="ADAL" clId="{CA565856-C32D-467B-BCD4-0035B119793B}" dt="2018-09-18T15:33:09.271" v="1941" actId="1076"/>
          <ac:picMkLst>
            <pc:docMk/>
            <pc:sldMk cId="414893259" sldId="410"/>
            <ac:picMk id="5" creationId="{F0CB56B3-6849-41DE-A501-0F8CECC84993}"/>
          </ac:picMkLst>
        </pc:picChg>
      </pc:sldChg>
      <pc:sldChg chg="addSp modSp add mod ord setBg">
        <pc:chgData name="Matthew Desjarlais" userId="5d881a5a-6721-49cc-98e7-2fbfb073016c" providerId="ADAL" clId="{CA565856-C32D-467B-BCD4-0035B119793B}" dt="2018-09-18T15:31:42.273" v="1937" actId="26606"/>
        <pc:sldMkLst>
          <pc:docMk/>
          <pc:sldMk cId="686097648" sldId="411"/>
        </pc:sldMkLst>
        <pc:spChg chg="mod">
          <ac:chgData name="Matthew Desjarlais" userId="5d881a5a-6721-49cc-98e7-2fbfb073016c" providerId="ADAL" clId="{CA565856-C32D-467B-BCD4-0035B119793B}" dt="2018-09-18T15:31:42.273" v="1937" actId="26606"/>
          <ac:spMkLst>
            <pc:docMk/>
            <pc:sldMk cId="686097648" sldId="411"/>
            <ac:spMk id="2" creationId="{BB0D8CA2-5BC1-4FB7-A3B0-D0CD7741E12A}"/>
          </ac:spMkLst>
        </pc:spChg>
        <pc:spChg chg="mod">
          <ac:chgData name="Matthew Desjarlais" userId="5d881a5a-6721-49cc-98e7-2fbfb073016c" providerId="ADAL" clId="{CA565856-C32D-467B-BCD4-0035B119793B}" dt="2018-09-18T15:31:42.273" v="1937" actId="26606"/>
          <ac:spMkLst>
            <pc:docMk/>
            <pc:sldMk cId="686097648" sldId="411"/>
            <ac:spMk id="3" creationId="{39772E5E-5F5A-48AE-9AA6-7948B1F16780}"/>
          </ac:spMkLst>
        </pc:spChg>
        <pc:spChg chg="mod">
          <ac:chgData name="Matthew Desjarlais" userId="5d881a5a-6721-49cc-98e7-2fbfb073016c" providerId="ADAL" clId="{CA565856-C32D-467B-BCD4-0035B119793B}" dt="2018-09-18T15:31:42.273" v="1937" actId="26606"/>
          <ac:spMkLst>
            <pc:docMk/>
            <pc:sldMk cId="686097648" sldId="411"/>
            <ac:spMk id="4" creationId="{229C13E8-50FF-493F-9C1A-34E794F4FFA6}"/>
          </ac:spMkLst>
        </pc:spChg>
        <pc:picChg chg="add mod">
          <ac:chgData name="Matthew Desjarlais" userId="5d881a5a-6721-49cc-98e7-2fbfb073016c" providerId="ADAL" clId="{CA565856-C32D-467B-BCD4-0035B119793B}" dt="2018-09-18T15:31:42.273" v="1937" actId="26606"/>
          <ac:picMkLst>
            <pc:docMk/>
            <pc:sldMk cId="686097648" sldId="411"/>
            <ac:picMk id="4098" creationId="{9557869E-40A8-41DC-85D8-74EA0EA97A47}"/>
          </ac:picMkLst>
        </pc:picChg>
        <pc:cxnChg chg="add">
          <ac:chgData name="Matthew Desjarlais" userId="5d881a5a-6721-49cc-98e7-2fbfb073016c" providerId="ADAL" clId="{CA565856-C32D-467B-BCD4-0035B119793B}" dt="2018-09-18T15:31:42.273" v="1937" actId="26606"/>
          <ac:cxnSpMkLst>
            <pc:docMk/>
            <pc:sldMk cId="686097648" sldId="411"/>
            <ac:cxnSpMk id="71" creationId="{E4A809D5-3600-46D4-A466-67F2349A54FB}"/>
          </ac:cxnSpMkLst>
        </pc:cxnChg>
      </pc:sldChg>
      <pc:sldChg chg="addSp delSp modSp add">
        <pc:chgData name="Matthew Desjarlais" userId="5d881a5a-6721-49cc-98e7-2fbfb073016c" providerId="ADAL" clId="{CA565856-C32D-467B-BCD4-0035B119793B}" dt="2018-09-17T15:20:33.876" v="1487" actId="14100"/>
        <pc:sldMkLst>
          <pc:docMk/>
          <pc:sldMk cId="725742984" sldId="412"/>
        </pc:sldMkLst>
        <pc:spChg chg="del">
          <ac:chgData name="Matthew Desjarlais" userId="5d881a5a-6721-49cc-98e7-2fbfb073016c" providerId="ADAL" clId="{CA565856-C32D-467B-BCD4-0035B119793B}" dt="2018-09-17T15:20:28.294" v="1485" actId="14100"/>
          <ac:spMkLst>
            <pc:docMk/>
            <pc:sldMk cId="725742984" sldId="412"/>
            <ac:spMk id="3" creationId="{B6467B6A-0D79-4B12-928F-F728C677FD94}"/>
          </ac:spMkLst>
        </pc:spChg>
        <pc:picChg chg="add mod">
          <ac:chgData name="Matthew Desjarlais" userId="5d881a5a-6721-49cc-98e7-2fbfb073016c" providerId="ADAL" clId="{CA565856-C32D-467B-BCD4-0035B119793B}" dt="2018-09-17T15:20:33.876" v="1487" actId="14100"/>
          <ac:picMkLst>
            <pc:docMk/>
            <pc:sldMk cId="725742984" sldId="412"/>
            <ac:picMk id="5" creationId="{1E9E5571-EBBA-40F2-A4A7-C391D2BCAA9F}"/>
          </ac:picMkLst>
        </pc:picChg>
      </pc:sldChg>
      <pc:sldChg chg="addSp delSp modSp add del">
        <pc:chgData name="Matthew Desjarlais" userId="5d881a5a-6721-49cc-98e7-2fbfb073016c" providerId="ADAL" clId="{CA565856-C32D-467B-BCD4-0035B119793B}" dt="2018-09-18T15:28:13.847" v="1935" actId="2696"/>
        <pc:sldMkLst>
          <pc:docMk/>
          <pc:sldMk cId="3907425817" sldId="413"/>
        </pc:sldMkLst>
        <pc:spChg chg="add mod">
          <ac:chgData name="Matthew Desjarlais" userId="5d881a5a-6721-49cc-98e7-2fbfb073016c" providerId="ADAL" clId="{CA565856-C32D-467B-BCD4-0035B119793B}" dt="2018-09-18T15:25:45.927" v="1918" actId="478"/>
          <ac:spMkLst>
            <pc:docMk/>
            <pc:sldMk cId="3907425817" sldId="413"/>
            <ac:spMk id="5" creationId="{F3AFD6B7-DCE0-4C0D-87B4-2D94E7CAA234}"/>
          </ac:spMkLst>
        </pc:spChg>
        <pc:picChg chg="del">
          <ac:chgData name="Matthew Desjarlais" userId="5d881a5a-6721-49cc-98e7-2fbfb073016c" providerId="ADAL" clId="{CA565856-C32D-467B-BCD4-0035B119793B}" dt="2018-09-18T15:25:45.927" v="1918" actId="478"/>
          <ac:picMkLst>
            <pc:docMk/>
            <pc:sldMk cId="3907425817" sldId="413"/>
            <ac:picMk id="1026" creationId="{6B923656-D1EA-430D-AE27-49758E37CC83}"/>
          </ac:picMkLst>
        </pc:picChg>
      </pc:sldChg>
      <pc:sldChg chg="addSp delSp modSp add">
        <pc:chgData name="Matthew Desjarlais" userId="5d881a5a-6721-49cc-98e7-2fbfb073016c" providerId="ADAL" clId="{CA565856-C32D-467B-BCD4-0035B119793B}" dt="2018-09-18T15:26:14.226" v="1924" actId="478"/>
        <pc:sldMkLst>
          <pc:docMk/>
          <pc:sldMk cId="2115366539" sldId="414"/>
        </pc:sldMkLst>
        <pc:spChg chg="add del mod">
          <ac:chgData name="Matthew Desjarlais" userId="5d881a5a-6721-49cc-98e7-2fbfb073016c" providerId="ADAL" clId="{CA565856-C32D-467B-BCD4-0035B119793B}" dt="2018-09-18T15:26:14.226" v="1924" actId="478"/>
          <ac:spMkLst>
            <pc:docMk/>
            <pc:sldMk cId="2115366539" sldId="414"/>
            <ac:spMk id="5" creationId="{F4C550CE-AE1B-4A67-8E03-7503848B8A80}"/>
          </ac:spMkLst>
        </pc:spChg>
        <pc:picChg chg="del">
          <ac:chgData name="Matthew Desjarlais" userId="5d881a5a-6721-49cc-98e7-2fbfb073016c" providerId="ADAL" clId="{CA565856-C32D-467B-BCD4-0035B119793B}" dt="2018-09-18T15:25:54.162" v="1920" actId="478"/>
          <ac:picMkLst>
            <pc:docMk/>
            <pc:sldMk cId="2115366539" sldId="414"/>
            <ac:picMk id="1026" creationId="{6B923656-D1EA-430D-AE27-49758E37CC83}"/>
          </ac:picMkLst>
        </pc:picChg>
        <pc:picChg chg="add mod">
          <ac:chgData name="Matthew Desjarlais" userId="5d881a5a-6721-49cc-98e7-2fbfb073016c" providerId="ADAL" clId="{CA565856-C32D-467B-BCD4-0035B119793B}" dt="2018-09-18T15:26:11.226" v="1923" actId="14100"/>
          <ac:picMkLst>
            <pc:docMk/>
            <pc:sldMk cId="2115366539" sldId="414"/>
            <ac:picMk id="2050" creationId="{E6517865-29D1-49FC-B11D-C760D1174F5A}"/>
          </ac:picMkLst>
        </pc:picChg>
      </pc:sldChg>
      <pc:sldChg chg="modSp add">
        <pc:chgData name="Matthew Desjarlais" userId="5d881a5a-6721-49cc-98e7-2fbfb073016c" providerId="ADAL" clId="{CA565856-C32D-467B-BCD4-0035B119793B}" dt="2018-09-18T15:37:29.830" v="2054" actId="20577"/>
        <pc:sldMkLst>
          <pc:docMk/>
          <pc:sldMk cId="3643564801" sldId="415"/>
        </pc:sldMkLst>
        <pc:spChg chg="mod">
          <ac:chgData name="Matthew Desjarlais" userId="5d881a5a-6721-49cc-98e7-2fbfb073016c" providerId="ADAL" clId="{CA565856-C32D-467B-BCD4-0035B119793B}" dt="2018-09-18T15:37:07.132" v="1963" actId="20577"/>
          <ac:spMkLst>
            <pc:docMk/>
            <pc:sldMk cId="3643564801" sldId="415"/>
            <ac:spMk id="2" creationId="{1DDF5EAB-663F-4CE2-A99C-BF1583BA7150}"/>
          </ac:spMkLst>
        </pc:spChg>
        <pc:spChg chg="mod">
          <ac:chgData name="Matthew Desjarlais" userId="5d881a5a-6721-49cc-98e7-2fbfb073016c" providerId="ADAL" clId="{CA565856-C32D-467B-BCD4-0035B119793B}" dt="2018-09-18T15:37:29.830" v="2054" actId="20577"/>
          <ac:spMkLst>
            <pc:docMk/>
            <pc:sldMk cId="3643564801" sldId="415"/>
            <ac:spMk id="3" creationId="{30B951FE-CE3E-4BB5-804A-DD4C56D6DE41}"/>
          </ac:spMkLst>
        </pc:spChg>
      </pc:sldChg>
      <pc:sldChg chg="modSp add">
        <pc:chgData name="Matthew Desjarlais" userId="5d881a5a-6721-49cc-98e7-2fbfb073016c" providerId="ADAL" clId="{CA565856-C32D-467B-BCD4-0035B119793B}" dt="2018-09-18T15:38:00.187" v="2169" actId="20577"/>
        <pc:sldMkLst>
          <pc:docMk/>
          <pc:sldMk cId="1747646785" sldId="416"/>
        </pc:sldMkLst>
        <pc:spChg chg="mod">
          <ac:chgData name="Matthew Desjarlais" userId="5d881a5a-6721-49cc-98e7-2fbfb073016c" providerId="ADAL" clId="{CA565856-C32D-467B-BCD4-0035B119793B}" dt="2018-09-18T15:37:36.140" v="2071" actId="20577"/>
          <ac:spMkLst>
            <pc:docMk/>
            <pc:sldMk cId="1747646785" sldId="416"/>
            <ac:spMk id="2" creationId="{58252F4C-DE4F-4A4C-A4A9-538C7BAFF1EB}"/>
          </ac:spMkLst>
        </pc:spChg>
        <pc:spChg chg="mod">
          <ac:chgData name="Matthew Desjarlais" userId="5d881a5a-6721-49cc-98e7-2fbfb073016c" providerId="ADAL" clId="{CA565856-C32D-467B-BCD4-0035B119793B}" dt="2018-09-18T15:38:00.187" v="2169" actId="20577"/>
          <ac:spMkLst>
            <pc:docMk/>
            <pc:sldMk cId="1747646785" sldId="416"/>
            <ac:spMk id="3" creationId="{6FA9A382-929F-4375-B038-EC75EA959A16}"/>
          </ac:spMkLst>
        </pc:spChg>
      </pc:sldChg>
      <pc:sldChg chg="modSp add">
        <pc:chgData name="Matthew Desjarlais" userId="5d881a5a-6721-49cc-98e7-2fbfb073016c" providerId="ADAL" clId="{CA565856-C32D-467B-BCD4-0035B119793B}" dt="2018-09-18T15:38:34.324" v="2246" actId="20577"/>
        <pc:sldMkLst>
          <pc:docMk/>
          <pc:sldMk cId="3289853895" sldId="417"/>
        </pc:sldMkLst>
        <pc:spChg chg="mod">
          <ac:chgData name="Matthew Desjarlais" userId="5d881a5a-6721-49cc-98e7-2fbfb073016c" providerId="ADAL" clId="{CA565856-C32D-467B-BCD4-0035B119793B}" dt="2018-09-18T15:38:09.490" v="2188" actId="20577"/>
          <ac:spMkLst>
            <pc:docMk/>
            <pc:sldMk cId="3289853895" sldId="417"/>
            <ac:spMk id="2" creationId="{21FA3D24-EB5E-421E-8CED-A705BD9836C6}"/>
          </ac:spMkLst>
        </pc:spChg>
        <pc:spChg chg="mod">
          <ac:chgData name="Matthew Desjarlais" userId="5d881a5a-6721-49cc-98e7-2fbfb073016c" providerId="ADAL" clId="{CA565856-C32D-467B-BCD4-0035B119793B}" dt="2018-09-18T15:38:34.324" v="2246" actId="20577"/>
          <ac:spMkLst>
            <pc:docMk/>
            <pc:sldMk cId="3289853895" sldId="417"/>
            <ac:spMk id="3" creationId="{4FFDBC69-03E8-4401-B75B-64B299D6BF7F}"/>
          </ac:spMkLst>
        </pc:spChg>
      </pc:sldChg>
      <pc:sldChg chg="modSp add">
        <pc:chgData name="Matthew Desjarlais" userId="5d881a5a-6721-49cc-98e7-2fbfb073016c" providerId="ADAL" clId="{CA565856-C32D-467B-BCD4-0035B119793B}" dt="2018-09-18T15:39:33.218" v="2424" actId="20577"/>
        <pc:sldMkLst>
          <pc:docMk/>
          <pc:sldMk cId="3938342212" sldId="418"/>
        </pc:sldMkLst>
        <pc:spChg chg="mod">
          <ac:chgData name="Matthew Desjarlais" userId="5d881a5a-6721-49cc-98e7-2fbfb073016c" providerId="ADAL" clId="{CA565856-C32D-467B-BCD4-0035B119793B}" dt="2018-09-18T15:39:10.203" v="2346" actId="20577"/>
          <ac:spMkLst>
            <pc:docMk/>
            <pc:sldMk cId="3938342212" sldId="418"/>
            <ac:spMk id="2" creationId="{ECF2BA23-B8FA-4C93-842B-3346171554E5}"/>
          </ac:spMkLst>
        </pc:spChg>
        <pc:spChg chg="mod">
          <ac:chgData name="Matthew Desjarlais" userId="5d881a5a-6721-49cc-98e7-2fbfb073016c" providerId="ADAL" clId="{CA565856-C32D-467B-BCD4-0035B119793B}" dt="2018-09-18T15:39:33.218" v="2424" actId="20577"/>
          <ac:spMkLst>
            <pc:docMk/>
            <pc:sldMk cId="3938342212" sldId="418"/>
            <ac:spMk id="3" creationId="{582B98F6-52AC-46B3-9FB2-EF16E0B37E64}"/>
          </ac:spMkLst>
        </pc:spChg>
      </pc:sldChg>
      <pc:sldChg chg="modSp add">
        <pc:chgData name="Matthew Desjarlais" userId="5d881a5a-6721-49cc-98e7-2fbfb073016c" providerId="ADAL" clId="{CA565856-C32D-467B-BCD4-0035B119793B}" dt="2018-09-18T15:40:32.759" v="2601" actId="20577"/>
        <pc:sldMkLst>
          <pc:docMk/>
          <pc:sldMk cId="3793642460" sldId="419"/>
        </pc:sldMkLst>
        <pc:spChg chg="mod">
          <ac:chgData name="Matthew Desjarlais" userId="5d881a5a-6721-49cc-98e7-2fbfb073016c" providerId="ADAL" clId="{CA565856-C32D-467B-BCD4-0035B119793B}" dt="2018-09-18T15:39:47.298" v="2449" actId="20577"/>
          <ac:spMkLst>
            <pc:docMk/>
            <pc:sldMk cId="3793642460" sldId="419"/>
            <ac:spMk id="2" creationId="{C1D0EDDF-8408-4DDE-A4AF-2A0AA8B18F43}"/>
          </ac:spMkLst>
        </pc:spChg>
        <pc:spChg chg="mod">
          <ac:chgData name="Matthew Desjarlais" userId="5d881a5a-6721-49cc-98e7-2fbfb073016c" providerId="ADAL" clId="{CA565856-C32D-467B-BCD4-0035B119793B}" dt="2018-09-18T15:40:32.759" v="2601" actId="20577"/>
          <ac:spMkLst>
            <pc:docMk/>
            <pc:sldMk cId="3793642460" sldId="419"/>
            <ac:spMk id="3" creationId="{5C1FE7F5-0134-401F-A1F7-2DB623106F5E}"/>
          </ac:spMkLst>
        </pc:spChg>
      </pc:sldChg>
      <pc:sldChg chg="addSp delSp modSp add">
        <pc:chgData name="Matthew Desjarlais" userId="5d881a5a-6721-49cc-98e7-2fbfb073016c" providerId="ADAL" clId="{CA565856-C32D-467B-BCD4-0035B119793B}" dt="2018-09-18T15:43:15.313" v="2606" actId="1076"/>
        <pc:sldMkLst>
          <pc:docMk/>
          <pc:sldMk cId="2785886290" sldId="420"/>
        </pc:sldMkLst>
        <pc:spChg chg="del">
          <ac:chgData name="Matthew Desjarlais" userId="5d881a5a-6721-49cc-98e7-2fbfb073016c" providerId="ADAL" clId="{CA565856-C32D-467B-BCD4-0035B119793B}" dt="2018-09-18T15:43:08.601" v="2603" actId="1076"/>
          <ac:spMkLst>
            <pc:docMk/>
            <pc:sldMk cId="2785886290" sldId="420"/>
            <ac:spMk id="3" creationId="{D69BC4A9-6D13-40B2-B058-4CDF3C1C0A47}"/>
          </ac:spMkLst>
        </pc:spChg>
        <pc:picChg chg="add mod">
          <ac:chgData name="Matthew Desjarlais" userId="5d881a5a-6721-49cc-98e7-2fbfb073016c" providerId="ADAL" clId="{CA565856-C32D-467B-BCD4-0035B119793B}" dt="2018-09-18T15:43:15.313" v="2606" actId="1076"/>
          <ac:picMkLst>
            <pc:docMk/>
            <pc:sldMk cId="2785886290" sldId="420"/>
            <ac:picMk id="5" creationId="{A9F1D504-A039-4170-8AB3-CCDDCF00A066}"/>
          </ac:picMkLst>
        </pc:picChg>
      </pc:sldChg>
      <pc:sldChg chg="modSp add">
        <pc:chgData name="Matthew Desjarlais" userId="5d881a5a-6721-49cc-98e7-2fbfb073016c" providerId="ADAL" clId="{CA565856-C32D-467B-BCD4-0035B119793B}" dt="2018-09-19T15:06:27.593" v="2997" actId="20577"/>
        <pc:sldMkLst>
          <pc:docMk/>
          <pc:sldMk cId="4059775877" sldId="421"/>
        </pc:sldMkLst>
        <pc:spChg chg="mod">
          <ac:chgData name="Matthew Desjarlais" userId="5d881a5a-6721-49cc-98e7-2fbfb073016c" providerId="ADAL" clId="{CA565856-C32D-467B-BCD4-0035B119793B}" dt="2018-09-19T15:04:13.151" v="2707" actId="20577"/>
          <ac:spMkLst>
            <pc:docMk/>
            <pc:sldMk cId="4059775877" sldId="421"/>
            <ac:spMk id="2" creationId="{B8DE8346-E42E-4F2A-A798-9F27FBC84CDD}"/>
          </ac:spMkLst>
        </pc:spChg>
        <pc:spChg chg="mod">
          <ac:chgData name="Matthew Desjarlais" userId="5d881a5a-6721-49cc-98e7-2fbfb073016c" providerId="ADAL" clId="{CA565856-C32D-467B-BCD4-0035B119793B}" dt="2018-09-19T15:06:27.593" v="2997" actId="20577"/>
          <ac:spMkLst>
            <pc:docMk/>
            <pc:sldMk cId="4059775877" sldId="421"/>
            <ac:spMk id="3" creationId="{4D882E17-C48F-44D9-B8EE-5269A0DFD49F}"/>
          </ac:spMkLst>
        </pc:spChg>
      </pc:sldChg>
      <pc:sldChg chg="modSp add">
        <pc:chgData name="Matthew Desjarlais" userId="5d881a5a-6721-49cc-98e7-2fbfb073016c" providerId="ADAL" clId="{CA565856-C32D-467B-BCD4-0035B119793B}" dt="2018-09-19T15:17:24.016" v="3645" actId="20577"/>
        <pc:sldMkLst>
          <pc:docMk/>
          <pc:sldMk cId="3393775714" sldId="422"/>
        </pc:sldMkLst>
        <pc:spChg chg="mod">
          <ac:chgData name="Matthew Desjarlais" userId="5d881a5a-6721-49cc-98e7-2fbfb073016c" providerId="ADAL" clId="{CA565856-C32D-467B-BCD4-0035B119793B}" dt="2018-09-19T15:17:24.016" v="3645" actId="20577"/>
          <ac:spMkLst>
            <pc:docMk/>
            <pc:sldMk cId="3393775714" sldId="422"/>
            <ac:spMk id="2" creationId="{6C2CEA18-374C-44D3-AFB8-9F7D747FE3A5}"/>
          </ac:spMkLst>
        </pc:spChg>
        <pc:spChg chg="mod">
          <ac:chgData name="Matthew Desjarlais" userId="5d881a5a-6721-49cc-98e7-2fbfb073016c" providerId="ADAL" clId="{CA565856-C32D-467B-BCD4-0035B119793B}" dt="2018-09-19T15:14:56.084" v="3325" actId="20577"/>
          <ac:spMkLst>
            <pc:docMk/>
            <pc:sldMk cId="3393775714" sldId="422"/>
            <ac:spMk id="3" creationId="{A6E00E19-2115-42AD-B621-29E9DFA873DE}"/>
          </ac:spMkLst>
        </pc:spChg>
      </pc:sldChg>
      <pc:sldChg chg="modSp add">
        <pc:chgData name="Matthew Desjarlais" userId="5d881a5a-6721-49cc-98e7-2fbfb073016c" providerId="ADAL" clId="{CA565856-C32D-467B-BCD4-0035B119793B}" dt="2018-09-19T15:16:01.286" v="3516" actId="20577"/>
        <pc:sldMkLst>
          <pc:docMk/>
          <pc:sldMk cId="1187831154" sldId="423"/>
        </pc:sldMkLst>
        <pc:spChg chg="mod">
          <ac:chgData name="Matthew Desjarlais" userId="5d881a5a-6721-49cc-98e7-2fbfb073016c" providerId="ADAL" clId="{CA565856-C32D-467B-BCD4-0035B119793B}" dt="2018-09-19T15:15:00.557" v="3333" actId="20577"/>
          <ac:spMkLst>
            <pc:docMk/>
            <pc:sldMk cId="1187831154" sldId="423"/>
            <ac:spMk id="2" creationId="{07C9CD8F-87EE-46F7-929E-B813A5D18723}"/>
          </ac:spMkLst>
        </pc:spChg>
        <pc:spChg chg="mod">
          <ac:chgData name="Matthew Desjarlais" userId="5d881a5a-6721-49cc-98e7-2fbfb073016c" providerId="ADAL" clId="{CA565856-C32D-467B-BCD4-0035B119793B}" dt="2018-09-19T15:16:01.286" v="3516" actId="20577"/>
          <ac:spMkLst>
            <pc:docMk/>
            <pc:sldMk cId="1187831154" sldId="423"/>
            <ac:spMk id="3" creationId="{31AC09F2-3D00-41E3-84CD-50A0DEDA36AA}"/>
          </ac:spMkLst>
        </pc:spChg>
      </pc:sldChg>
      <pc:sldChg chg="modSp add">
        <pc:chgData name="Matthew Desjarlais" userId="5d881a5a-6721-49cc-98e7-2fbfb073016c" providerId="ADAL" clId="{CA565856-C32D-467B-BCD4-0035B119793B}" dt="2018-09-19T15:16:49.646" v="3644" actId="20577"/>
        <pc:sldMkLst>
          <pc:docMk/>
          <pc:sldMk cId="981703202" sldId="424"/>
        </pc:sldMkLst>
        <pc:spChg chg="mod">
          <ac:chgData name="Matthew Desjarlais" userId="5d881a5a-6721-49cc-98e7-2fbfb073016c" providerId="ADAL" clId="{CA565856-C32D-467B-BCD4-0035B119793B}" dt="2018-09-19T15:16:19.026" v="3530" actId="20577"/>
          <ac:spMkLst>
            <pc:docMk/>
            <pc:sldMk cId="981703202" sldId="424"/>
            <ac:spMk id="2" creationId="{3149E4ED-7D22-43FC-ADDA-B323184E1084}"/>
          </ac:spMkLst>
        </pc:spChg>
        <pc:spChg chg="mod">
          <ac:chgData name="Matthew Desjarlais" userId="5d881a5a-6721-49cc-98e7-2fbfb073016c" providerId="ADAL" clId="{CA565856-C32D-467B-BCD4-0035B119793B}" dt="2018-09-19T15:16:49.646" v="3644" actId="20577"/>
          <ac:spMkLst>
            <pc:docMk/>
            <pc:sldMk cId="981703202" sldId="424"/>
            <ac:spMk id="3" creationId="{490B2521-BB28-453A-A047-73E55DF8130F}"/>
          </ac:spMkLst>
        </pc:spChg>
      </pc:sldChg>
      <pc:sldChg chg="modSp add">
        <pc:chgData name="Matthew Desjarlais" userId="5d881a5a-6721-49cc-98e7-2fbfb073016c" providerId="ADAL" clId="{CA565856-C32D-467B-BCD4-0035B119793B}" dt="2018-09-19T15:18:33.554" v="3876" actId="313"/>
        <pc:sldMkLst>
          <pc:docMk/>
          <pc:sldMk cId="2583945491" sldId="425"/>
        </pc:sldMkLst>
        <pc:spChg chg="mod">
          <ac:chgData name="Matthew Desjarlais" userId="5d881a5a-6721-49cc-98e7-2fbfb073016c" providerId="ADAL" clId="{CA565856-C32D-467B-BCD4-0035B119793B}" dt="2018-09-19T15:18:33.554" v="3876" actId="313"/>
          <ac:spMkLst>
            <pc:docMk/>
            <pc:sldMk cId="2583945491" sldId="425"/>
            <ac:spMk id="2" creationId="{21F9A602-E96B-4051-80BC-91965F55E28E}"/>
          </ac:spMkLst>
        </pc:spChg>
        <pc:spChg chg="mod">
          <ac:chgData name="Matthew Desjarlais" userId="5d881a5a-6721-49cc-98e7-2fbfb073016c" providerId="ADAL" clId="{CA565856-C32D-467B-BCD4-0035B119793B}" dt="2018-09-19T15:18:25.003" v="3875" actId="20577"/>
          <ac:spMkLst>
            <pc:docMk/>
            <pc:sldMk cId="2583945491" sldId="425"/>
            <ac:spMk id="3" creationId="{51AF1925-6E74-4489-ACCF-DB7F4472D80A}"/>
          </ac:spMkLst>
        </pc:spChg>
      </pc:sldChg>
      <pc:sldChg chg="modSp add">
        <pc:chgData name="Matthew Desjarlais" userId="5d881a5a-6721-49cc-98e7-2fbfb073016c" providerId="ADAL" clId="{CA565856-C32D-467B-BCD4-0035B119793B}" dt="2018-09-19T15:22:04.767" v="4155"/>
        <pc:sldMkLst>
          <pc:docMk/>
          <pc:sldMk cId="1630527947" sldId="426"/>
        </pc:sldMkLst>
        <pc:spChg chg="mod">
          <ac:chgData name="Matthew Desjarlais" userId="5d881a5a-6721-49cc-98e7-2fbfb073016c" providerId="ADAL" clId="{CA565856-C32D-467B-BCD4-0035B119793B}" dt="2018-09-19T15:20:58.223" v="4154" actId="20577"/>
          <ac:spMkLst>
            <pc:docMk/>
            <pc:sldMk cId="1630527947" sldId="426"/>
            <ac:spMk id="2" creationId="{E0A1AF04-41F3-400F-A79D-E4277142F67F}"/>
          </ac:spMkLst>
        </pc:spChg>
        <pc:spChg chg="mod">
          <ac:chgData name="Matthew Desjarlais" userId="5d881a5a-6721-49cc-98e7-2fbfb073016c" providerId="ADAL" clId="{CA565856-C32D-467B-BCD4-0035B119793B}" dt="2018-09-19T15:22:04.767" v="4155"/>
          <ac:spMkLst>
            <pc:docMk/>
            <pc:sldMk cId="1630527947" sldId="426"/>
            <ac:spMk id="3" creationId="{BDA94924-5817-4DEF-A90A-1C6887C454C3}"/>
          </ac:spMkLst>
        </pc:spChg>
      </pc:sldChg>
      <pc:sldChg chg="modSp add">
        <pc:chgData name="Matthew Desjarlais" userId="5d881a5a-6721-49cc-98e7-2fbfb073016c" providerId="ADAL" clId="{CA565856-C32D-467B-BCD4-0035B119793B}" dt="2018-09-19T15:28:51.871" v="4637" actId="20577"/>
        <pc:sldMkLst>
          <pc:docMk/>
          <pc:sldMk cId="2287708153" sldId="427"/>
        </pc:sldMkLst>
        <pc:spChg chg="mod">
          <ac:chgData name="Matthew Desjarlais" userId="5d881a5a-6721-49cc-98e7-2fbfb073016c" providerId="ADAL" clId="{CA565856-C32D-467B-BCD4-0035B119793B}" dt="2018-09-19T15:27:32.787" v="4381" actId="20577"/>
          <ac:spMkLst>
            <pc:docMk/>
            <pc:sldMk cId="2287708153" sldId="427"/>
            <ac:spMk id="2" creationId="{374A6AB5-5E89-429F-9BA7-0F21C3BE43A4}"/>
          </ac:spMkLst>
        </pc:spChg>
        <pc:spChg chg="mod">
          <ac:chgData name="Matthew Desjarlais" userId="5d881a5a-6721-49cc-98e7-2fbfb073016c" providerId="ADAL" clId="{CA565856-C32D-467B-BCD4-0035B119793B}" dt="2018-09-19T15:28:51.871" v="4637" actId="20577"/>
          <ac:spMkLst>
            <pc:docMk/>
            <pc:sldMk cId="2287708153" sldId="427"/>
            <ac:spMk id="3" creationId="{40B6679E-8DF9-4E13-A6CB-BB48CE76BE80}"/>
          </ac:spMkLst>
        </pc:spChg>
      </pc:sldChg>
      <pc:sldChg chg="modSp add">
        <pc:chgData name="Matthew Desjarlais" userId="5d881a5a-6721-49cc-98e7-2fbfb073016c" providerId="ADAL" clId="{CA565856-C32D-467B-BCD4-0035B119793B}" dt="2018-09-19T15:26:43.578" v="4328" actId="20577"/>
        <pc:sldMkLst>
          <pc:docMk/>
          <pc:sldMk cId="2796247590" sldId="428"/>
        </pc:sldMkLst>
        <pc:spChg chg="mod">
          <ac:chgData name="Matthew Desjarlais" userId="5d881a5a-6721-49cc-98e7-2fbfb073016c" providerId="ADAL" clId="{CA565856-C32D-467B-BCD4-0035B119793B}" dt="2018-09-19T15:26:43.578" v="4328" actId="20577"/>
          <ac:spMkLst>
            <pc:docMk/>
            <pc:sldMk cId="2796247590" sldId="428"/>
            <ac:spMk id="3" creationId="{E27757CF-E78B-46CF-A808-78A720758D97}"/>
          </ac:spMkLst>
        </pc:spChg>
      </pc:sldChg>
      <pc:sldChg chg="addSp delSp modSp add">
        <pc:chgData name="Matthew Desjarlais" userId="5d881a5a-6721-49cc-98e7-2fbfb073016c" providerId="ADAL" clId="{CA565856-C32D-467B-BCD4-0035B119793B}" dt="2018-09-19T15:27:03.898" v="4351" actId="1076"/>
        <pc:sldMkLst>
          <pc:docMk/>
          <pc:sldMk cId="982068772" sldId="429"/>
        </pc:sldMkLst>
        <pc:spChg chg="del">
          <ac:chgData name="Matthew Desjarlais" userId="5d881a5a-6721-49cc-98e7-2fbfb073016c" providerId="ADAL" clId="{CA565856-C32D-467B-BCD4-0035B119793B}" dt="2018-09-19T15:26:03.006" v="4159"/>
          <ac:spMkLst>
            <pc:docMk/>
            <pc:sldMk cId="982068772" sldId="429"/>
            <ac:spMk id="3" creationId="{0F76CCEB-D365-4A6F-A43C-86B562179CFD}"/>
          </ac:spMkLst>
        </pc:spChg>
        <pc:picChg chg="add mod">
          <ac:chgData name="Matthew Desjarlais" userId="5d881a5a-6721-49cc-98e7-2fbfb073016c" providerId="ADAL" clId="{CA565856-C32D-467B-BCD4-0035B119793B}" dt="2018-09-19T15:27:03.898" v="4351" actId="1076"/>
          <ac:picMkLst>
            <pc:docMk/>
            <pc:sldMk cId="982068772" sldId="429"/>
            <ac:picMk id="5" creationId="{C30F8DC2-3479-4249-B4A6-16D4673475FE}"/>
          </ac:picMkLst>
        </pc:picChg>
      </pc:sldChg>
      <pc:sldChg chg="modSp add">
        <pc:chgData name="Matthew Desjarlais" userId="5d881a5a-6721-49cc-98e7-2fbfb073016c" providerId="ADAL" clId="{CA565856-C32D-467B-BCD4-0035B119793B}" dt="2018-09-19T15:33:56.942" v="4940" actId="20577"/>
        <pc:sldMkLst>
          <pc:docMk/>
          <pc:sldMk cId="3059075094" sldId="430"/>
        </pc:sldMkLst>
        <pc:spChg chg="mod">
          <ac:chgData name="Matthew Desjarlais" userId="5d881a5a-6721-49cc-98e7-2fbfb073016c" providerId="ADAL" clId="{CA565856-C32D-467B-BCD4-0035B119793B}" dt="2018-09-19T15:33:56.942" v="4940" actId="20577"/>
          <ac:spMkLst>
            <pc:docMk/>
            <pc:sldMk cId="3059075094" sldId="430"/>
            <ac:spMk id="2" creationId="{EB29AA2C-CCCC-4666-AC26-37034AFE0AB0}"/>
          </ac:spMkLst>
        </pc:spChg>
        <pc:spChg chg="mod">
          <ac:chgData name="Matthew Desjarlais" userId="5d881a5a-6721-49cc-98e7-2fbfb073016c" providerId="ADAL" clId="{CA565856-C32D-467B-BCD4-0035B119793B}" dt="2018-09-19T15:33:33.788" v="4904" actId="20577"/>
          <ac:spMkLst>
            <pc:docMk/>
            <pc:sldMk cId="3059075094" sldId="430"/>
            <ac:spMk id="3" creationId="{82B8BB1C-4AA8-4E9F-8981-5805203D368C}"/>
          </ac:spMkLst>
        </pc:spChg>
      </pc:sldChg>
      <pc:sldChg chg="addSp delSp modSp add">
        <pc:chgData name="Matthew Desjarlais" userId="5d881a5a-6721-49cc-98e7-2fbfb073016c" providerId="ADAL" clId="{CA565856-C32D-467B-BCD4-0035B119793B}" dt="2018-09-19T15:33:46.290" v="4908" actId="14100"/>
        <pc:sldMkLst>
          <pc:docMk/>
          <pc:sldMk cId="1685215069" sldId="431"/>
        </pc:sldMkLst>
        <pc:spChg chg="del">
          <ac:chgData name="Matthew Desjarlais" userId="5d881a5a-6721-49cc-98e7-2fbfb073016c" providerId="ADAL" clId="{CA565856-C32D-467B-BCD4-0035B119793B}" dt="2018-09-19T15:33:42.157" v="4906"/>
          <ac:spMkLst>
            <pc:docMk/>
            <pc:sldMk cId="1685215069" sldId="431"/>
            <ac:spMk id="3" creationId="{F45AF399-765B-4F09-8774-451B810B4D4C}"/>
          </ac:spMkLst>
        </pc:spChg>
        <pc:picChg chg="add mod">
          <ac:chgData name="Matthew Desjarlais" userId="5d881a5a-6721-49cc-98e7-2fbfb073016c" providerId="ADAL" clId="{CA565856-C32D-467B-BCD4-0035B119793B}" dt="2018-09-19T15:33:46.290" v="4908" actId="14100"/>
          <ac:picMkLst>
            <pc:docMk/>
            <pc:sldMk cId="1685215069" sldId="431"/>
            <ac:picMk id="5" creationId="{7A0FF15E-BB98-49E7-BC2A-5C5EF51428A1}"/>
          </ac:picMkLst>
        </pc:picChg>
      </pc:sldChg>
      <pc:sldChg chg="modSp add">
        <pc:chgData name="Matthew Desjarlais" userId="5d881a5a-6721-49cc-98e7-2fbfb073016c" providerId="ADAL" clId="{CA565856-C32D-467B-BCD4-0035B119793B}" dt="2018-09-19T15:35:56.941" v="5090" actId="20577"/>
        <pc:sldMkLst>
          <pc:docMk/>
          <pc:sldMk cId="1162734497" sldId="432"/>
        </pc:sldMkLst>
        <pc:spChg chg="mod">
          <ac:chgData name="Matthew Desjarlais" userId="5d881a5a-6721-49cc-98e7-2fbfb073016c" providerId="ADAL" clId="{CA565856-C32D-467B-BCD4-0035B119793B}" dt="2018-09-19T15:34:00.383" v="4942"/>
          <ac:spMkLst>
            <pc:docMk/>
            <pc:sldMk cId="1162734497" sldId="432"/>
            <ac:spMk id="2" creationId="{FEC5EDF9-B631-4166-B4E0-2F6878A5A66E}"/>
          </ac:spMkLst>
        </pc:spChg>
        <pc:spChg chg="mod">
          <ac:chgData name="Matthew Desjarlais" userId="5d881a5a-6721-49cc-98e7-2fbfb073016c" providerId="ADAL" clId="{CA565856-C32D-467B-BCD4-0035B119793B}" dt="2018-09-19T15:35:56.941" v="5090" actId="20577"/>
          <ac:spMkLst>
            <pc:docMk/>
            <pc:sldMk cId="1162734497" sldId="432"/>
            <ac:spMk id="3" creationId="{3DEADF4B-CB9E-4556-87D7-8ED3CD33B737}"/>
          </ac:spMkLst>
        </pc:spChg>
      </pc:sldChg>
      <pc:sldChg chg="addSp delSp modSp add">
        <pc:chgData name="Matthew Desjarlais" userId="5d881a5a-6721-49cc-98e7-2fbfb073016c" providerId="ADAL" clId="{CA565856-C32D-467B-BCD4-0035B119793B}" dt="2018-09-19T15:36:44.491" v="5094" actId="14100"/>
        <pc:sldMkLst>
          <pc:docMk/>
          <pc:sldMk cId="3588700634" sldId="433"/>
        </pc:sldMkLst>
        <pc:spChg chg="del">
          <ac:chgData name="Matthew Desjarlais" userId="5d881a5a-6721-49cc-98e7-2fbfb073016c" providerId="ADAL" clId="{CA565856-C32D-467B-BCD4-0035B119793B}" dt="2018-09-19T15:36:40.006" v="5092"/>
          <ac:spMkLst>
            <pc:docMk/>
            <pc:sldMk cId="3588700634" sldId="433"/>
            <ac:spMk id="3" creationId="{6C3D02F9-B5E8-4685-A4AC-7026C9DEB826}"/>
          </ac:spMkLst>
        </pc:spChg>
        <pc:picChg chg="add mod">
          <ac:chgData name="Matthew Desjarlais" userId="5d881a5a-6721-49cc-98e7-2fbfb073016c" providerId="ADAL" clId="{CA565856-C32D-467B-BCD4-0035B119793B}" dt="2018-09-19T15:36:44.491" v="5094" actId="14100"/>
          <ac:picMkLst>
            <pc:docMk/>
            <pc:sldMk cId="3588700634" sldId="433"/>
            <ac:picMk id="5" creationId="{9D402D9D-BF75-434E-8CEA-DFA3D3CE0B95}"/>
          </ac:picMkLst>
        </pc:picChg>
      </pc:sldChg>
      <pc:sldChg chg="modSp add">
        <pc:chgData name="Matthew Desjarlais" userId="5d881a5a-6721-49cc-98e7-2fbfb073016c" providerId="ADAL" clId="{CA565856-C32D-467B-BCD4-0035B119793B}" dt="2018-09-19T15:42:59.347" v="5334" actId="20577"/>
        <pc:sldMkLst>
          <pc:docMk/>
          <pc:sldMk cId="2130737238" sldId="434"/>
        </pc:sldMkLst>
        <pc:spChg chg="mod">
          <ac:chgData name="Matthew Desjarlais" userId="5d881a5a-6721-49cc-98e7-2fbfb073016c" providerId="ADAL" clId="{CA565856-C32D-467B-BCD4-0035B119793B}" dt="2018-09-19T15:42:40.335" v="5268" actId="20577"/>
          <ac:spMkLst>
            <pc:docMk/>
            <pc:sldMk cId="2130737238" sldId="434"/>
            <ac:spMk id="2" creationId="{47EC2107-C96D-41B9-B14B-23AD8C68C9FA}"/>
          </ac:spMkLst>
        </pc:spChg>
        <pc:spChg chg="mod">
          <ac:chgData name="Matthew Desjarlais" userId="5d881a5a-6721-49cc-98e7-2fbfb073016c" providerId="ADAL" clId="{CA565856-C32D-467B-BCD4-0035B119793B}" dt="2018-09-19T15:42:59.347" v="5334" actId="20577"/>
          <ac:spMkLst>
            <pc:docMk/>
            <pc:sldMk cId="2130737238" sldId="434"/>
            <ac:spMk id="3" creationId="{7DC8A384-C9CE-446B-9AD0-AB4FCB53CBA5}"/>
          </ac:spMkLst>
        </pc:spChg>
      </pc:sldChg>
      <pc:sldChg chg="addSp delSp modSp add">
        <pc:chgData name="Matthew Desjarlais" userId="5d881a5a-6721-49cc-98e7-2fbfb073016c" providerId="ADAL" clId="{CA565856-C32D-467B-BCD4-0035B119793B}" dt="2018-09-19T15:43:29.924" v="5338" actId="1076"/>
        <pc:sldMkLst>
          <pc:docMk/>
          <pc:sldMk cId="2508966922" sldId="435"/>
        </pc:sldMkLst>
        <pc:spChg chg="mod">
          <ac:chgData name="Matthew Desjarlais" userId="5d881a5a-6721-49cc-98e7-2fbfb073016c" providerId="ADAL" clId="{CA565856-C32D-467B-BCD4-0035B119793B}" dt="2018-09-19T15:42:46.917" v="5283" actId="20577"/>
          <ac:spMkLst>
            <pc:docMk/>
            <pc:sldMk cId="2508966922" sldId="435"/>
            <ac:spMk id="2" creationId="{D5C8916A-D5BC-4817-8105-EE900B31748B}"/>
          </ac:spMkLst>
        </pc:spChg>
        <pc:spChg chg="del">
          <ac:chgData name="Matthew Desjarlais" userId="5d881a5a-6721-49cc-98e7-2fbfb073016c" providerId="ADAL" clId="{CA565856-C32D-467B-BCD4-0035B119793B}" dt="2018-09-19T15:43:22.575" v="5335"/>
          <ac:spMkLst>
            <pc:docMk/>
            <pc:sldMk cId="2508966922" sldId="435"/>
            <ac:spMk id="3" creationId="{DA2FAD26-B84F-4077-B304-2F9C7E268316}"/>
          </ac:spMkLst>
        </pc:spChg>
        <pc:picChg chg="add mod">
          <ac:chgData name="Matthew Desjarlais" userId="5d881a5a-6721-49cc-98e7-2fbfb073016c" providerId="ADAL" clId="{CA565856-C32D-467B-BCD4-0035B119793B}" dt="2018-09-19T15:43:29.924" v="5338" actId="1076"/>
          <ac:picMkLst>
            <pc:docMk/>
            <pc:sldMk cId="2508966922" sldId="435"/>
            <ac:picMk id="5" creationId="{C0572CBB-69C7-4695-90D3-3E945FAC7BD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DB876-304E-4FCA-8BBC-A0F840B3C155}" type="doc">
      <dgm:prSet loTypeId="urn:microsoft.com/office/officeart/2005/8/layout/bProcess2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63E726-87FD-4289-A780-34FA08AD36EC}">
      <dgm:prSet/>
      <dgm:spPr/>
      <dgm:t>
        <a:bodyPr/>
        <a:lstStyle/>
        <a:p>
          <a:r>
            <a:rPr lang="en-US" dirty="0"/>
            <a:t>Very Similar to Banks</a:t>
          </a:r>
        </a:p>
      </dgm:t>
    </dgm:pt>
    <dgm:pt modelId="{6480841F-EAC7-4C72-A1D2-D0ADA0DD9216}" type="parTrans" cxnId="{0D0A6ACB-4F80-488B-A2C1-8FF30461DA35}">
      <dgm:prSet/>
      <dgm:spPr/>
      <dgm:t>
        <a:bodyPr/>
        <a:lstStyle/>
        <a:p>
          <a:endParaRPr lang="en-US"/>
        </a:p>
      </dgm:t>
    </dgm:pt>
    <dgm:pt modelId="{D61D9706-EBF7-4BAB-939A-3E97188E76A5}" type="sibTrans" cxnId="{0D0A6ACB-4F80-488B-A2C1-8FF30461DA35}">
      <dgm:prSet/>
      <dgm:spPr/>
      <dgm:t>
        <a:bodyPr/>
        <a:lstStyle/>
        <a:p>
          <a:endParaRPr lang="en-US"/>
        </a:p>
      </dgm:t>
    </dgm:pt>
    <dgm:pt modelId="{C342FEA9-B9E6-4A8C-ABB0-7739A4C43A52}">
      <dgm:prSet/>
      <dgm:spPr/>
      <dgm:t>
        <a:bodyPr/>
        <a:lstStyle/>
        <a:p>
          <a:r>
            <a:rPr lang="en-US"/>
            <a:t>But Membership is Required</a:t>
          </a:r>
        </a:p>
      </dgm:t>
    </dgm:pt>
    <dgm:pt modelId="{285D2AFA-CF76-47A1-8B76-63B27FA9F5BC}" type="parTrans" cxnId="{53EE192C-E194-4192-8566-1E976380F80F}">
      <dgm:prSet/>
      <dgm:spPr/>
      <dgm:t>
        <a:bodyPr/>
        <a:lstStyle/>
        <a:p>
          <a:endParaRPr lang="en-US"/>
        </a:p>
      </dgm:t>
    </dgm:pt>
    <dgm:pt modelId="{D3F0AC5D-043C-4AC9-BAD7-8EEA667EC78B}" type="sibTrans" cxnId="{53EE192C-E194-4192-8566-1E976380F80F}">
      <dgm:prSet/>
      <dgm:spPr/>
      <dgm:t>
        <a:bodyPr/>
        <a:lstStyle/>
        <a:p>
          <a:endParaRPr lang="en-US"/>
        </a:p>
      </dgm:t>
    </dgm:pt>
    <dgm:pt modelId="{EB0E6ADC-70CC-4ACA-BE83-D1159ED0B1E5}" type="pres">
      <dgm:prSet presAssocID="{9BCDB876-304E-4FCA-8BBC-A0F840B3C155}" presName="diagram" presStyleCnt="0">
        <dgm:presLayoutVars>
          <dgm:dir/>
          <dgm:resizeHandles/>
        </dgm:presLayoutVars>
      </dgm:prSet>
      <dgm:spPr/>
    </dgm:pt>
    <dgm:pt modelId="{E36627CB-E7E0-4E0C-A76D-10586ABDF32B}" type="pres">
      <dgm:prSet presAssocID="{3F63E726-87FD-4289-A780-34FA08AD36EC}" presName="firstNode" presStyleLbl="node1" presStyleIdx="0" presStyleCnt="2">
        <dgm:presLayoutVars>
          <dgm:bulletEnabled val="1"/>
        </dgm:presLayoutVars>
      </dgm:prSet>
      <dgm:spPr/>
    </dgm:pt>
    <dgm:pt modelId="{12C9811A-01E6-4CAC-BD0D-21A1139E95DD}" type="pres">
      <dgm:prSet presAssocID="{D61D9706-EBF7-4BAB-939A-3E97188E76A5}" presName="sibTrans" presStyleLbl="sibTrans2D1" presStyleIdx="0" presStyleCnt="1"/>
      <dgm:spPr/>
    </dgm:pt>
    <dgm:pt modelId="{83AA4B73-6774-4162-915F-EADE96E9D4CB}" type="pres">
      <dgm:prSet presAssocID="{C342FEA9-B9E6-4A8C-ABB0-7739A4C43A5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53EE192C-E194-4192-8566-1E976380F80F}" srcId="{9BCDB876-304E-4FCA-8BBC-A0F840B3C155}" destId="{C342FEA9-B9E6-4A8C-ABB0-7739A4C43A52}" srcOrd="1" destOrd="0" parTransId="{285D2AFA-CF76-47A1-8B76-63B27FA9F5BC}" sibTransId="{D3F0AC5D-043C-4AC9-BAD7-8EEA667EC78B}"/>
    <dgm:cxn modelId="{75D7E12E-BFDC-4422-A80D-D71A3DAFD273}" type="presOf" srcId="{C342FEA9-B9E6-4A8C-ABB0-7739A4C43A52}" destId="{83AA4B73-6774-4162-915F-EADE96E9D4CB}" srcOrd="0" destOrd="0" presId="urn:microsoft.com/office/officeart/2005/8/layout/bProcess2"/>
    <dgm:cxn modelId="{C7BBB79D-2D1B-423B-B670-E747B5636FEF}" type="presOf" srcId="{9BCDB876-304E-4FCA-8BBC-A0F840B3C155}" destId="{EB0E6ADC-70CC-4ACA-BE83-D1159ED0B1E5}" srcOrd="0" destOrd="0" presId="urn:microsoft.com/office/officeart/2005/8/layout/bProcess2"/>
    <dgm:cxn modelId="{905393C9-7982-4EC9-B1D0-E89E04600B44}" type="presOf" srcId="{3F63E726-87FD-4289-A780-34FA08AD36EC}" destId="{E36627CB-E7E0-4E0C-A76D-10586ABDF32B}" srcOrd="0" destOrd="0" presId="urn:microsoft.com/office/officeart/2005/8/layout/bProcess2"/>
    <dgm:cxn modelId="{0D0A6ACB-4F80-488B-A2C1-8FF30461DA35}" srcId="{9BCDB876-304E-4FCA-8BBC-A0F840B3C155}" destId="{3F63E726-87FD-4289-A780-34FA08AD36EC}" srcOrd="0" destOrd="0" parTransId="{6480841F-EAC7-4C72-A1D2-D0ADA0DD9216}" sibTransId="{D61D9706-EBF7-4BAB-939A-3E97188E76A5}"/>
    <dgm:cxn modelId="{0F3FF1CD-4B0B-4DB4-9219-8A9F1C948F4B}" type="presOf" srcId="{D61D9706-EBF7-4BAB-939A-3E97188E76A5}" destId="{12C9811A-01E6-4CAC-BD0D-21A1139E95DD}" srcOrd="0" destOrd="0" presId="urn:microsoft.com/office/officeart/2005/8/layout/bProcess2"/>
    <dgm:cxn modelId="{7756911F-8721-47F6-8A5E-76E79B9C2F44}" type="presParOf" srcId="{EB0E6ADC-70CC-4ACA-BE83-D1159ED0B1E5}" destId="{E36627CB-E7E0-4E0C-A76D-10586ABDF32B}" srcOrd="0" destOrd="0" presId="urn:microsoft.com/office/officeart/2005/8/layout/bProcess2"/>
    <dgm:cxn modelId="{C58A226E-ED72-4980-B8F1-CDB2B1FFB949}" type="presParOf" srcId="{EB0E6ADC-70CC-4ACA-BE83-D1159ED0B1E5}" destId="{12C9811A-01E6-4CAC-BD0D-21A1139E95DD}" srcOrd="1" destOrd="0" presId="urn:microsoft.com/office/officeart/2005/8/layout/bProcess2"/>
    <dgm:cxn modelId="{3A508F0C-2E59-41C5-90B9-6715499CCCC0}" type="presParOf" srcId="{EB0E6ADC-70CC-4ACA-BE83-D1159ED0B1E5}" destId="{83AA4B73-6774-4162-915F-EADE96E9D4C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424D15-4291-40CB-A35E-951653637B64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9040B5-33E1-4A53-8977-DC9EDBCD1AED}">
      <dgm:prSet/>
      <dgm:spPr/>
      <dgm:t>
        <a:bodyPr/>
        <a:lstStyle/>
        <a:p>
          <a:r>
            <a:rPr lang="en-US"/>
            <a:t>A savings tool that allows you to invest money for a specific amount of time.</a:t>
          </a:r>
        </a:p>
      </dgm:t>
    </dgm:pt>
    <dgm:pt modelId="{2C051D8F-889E-4D02-AFD7-F25700E5D56C}" type="parTrans" cxnId="{3058E119-AE44-42E3-9E86-D82ABFD651A5}">
      <dgm:prSet/>
      <dgm:spPr/>
      <dgm:t>
        <a:bodyPr/>
        <a:lstStyle/>
        <a:p>
          <a:endParaRPr lang="en-US"/>
        </a:p>
      </dgm:t>
    </dgm:pt>
    <dgm:pt modelId="{0042547E-8CE8-46D7-98F2-7CE169480121}" type="sibTrans" cxnId="{3058E119-AE44-42E3-9E86-D82ABFD651A5}">
      <dgm:prSet/>
      <dgm:spPr/>
      <dgm:t>
        <a:bodyPr/>
        <a:lstStyle/>
        <a:p>
          <a:endParaRPr lang="en-US"/>
        </a:p>
      </dgm:t>
    </dgm:pt>
    <dgm:pt modelId="{EAA920C5-AF47-4971-9E38-9B227AF701F6}">
      <dgm:prSet/>
      <dgm:spPr/>
      <dgm:t>
        <a:bodyPr/>
        <a:lstStyle/>
        <a:p>
          <a:r>
            <a:rPr lang="en-US"/>
            <a:t>Usually periods are as little as 3-6 months to several years</a:t>
          </a:r>
        </a:p>
      </dgm:t>
    </dgm:pt>
    <dgm:pt modelId="{E9A36509-4F1F-4113-B54C-48D7E22D9D67}" type="parTrans" cxnId="{DB29914D-A8CC-45A9-98D3-F05864C7D8C6}">
      <dgm:prSet/>
      <dgm:spPr/>
      <dgm:t>
        <a:bodyPr/>
        <a:lstStyle/>
        <a:p>
          <a:endParaRPr lang="en-US"/>
        </a:p>
      </dgm:t>
    </dgm:pt>
    <dgm:pt modelId="{05D58450-DAE9-45AC-B69E-7F8D3787C104}" type="sibTrans" cxnId="{DB29914D-A8CC-45A9-98D3-F05864C7D8C6}">
      <dgm:prSet/>
      <dgm:spPr/>
      <dgm:t>
        <a:bodyPr/>
        <a:lstStyle/>
        <a:p>
          <a:endParaRPr lang="en-US"/>
        </a:p>
      </dgm:t>
    </dgm:pt>
    <dgm:pt modelId="{D3320ABE-604C-4EF4-AC55-2A645B3A0B1F}">
      <dgm:prSet/>
      <dgm:spPr/>
      <dgm:t>
        <a:bodyPr/>
        <a:lstStyle/>
        <a:p>
          <a:r>
            <a:rPr lang="en-US"/>
            <a:t>High Interest than a savings account</a:t>
          </a:r>
        </a:p>
      </dgm:t>
    </dgm:pt>
    <dgm:pt modelId="{F89F4CF2-F321-464A-AABF-33C1E8818F93}" type="parTrans" cxnId="{9EEBA206-4275-455B-BC26-2FEE4F4ADF75}">
      <dgm:prSet/>
      <dgm:spPr/>
      <dgm:t>
        <a:bodyPr/>
        <a:lstStyle/>
        <a:p>
          <a:endParaRPr lang="en-US"/>
        </a:p>
      </dgm:t>
    </dgm:pt>
    <dgm:pt modelId="{D8A959D2-7FA1-4EDC-A52C-4784BAEA6CF9}" type="sibTrans" cxnId="{9EEBA206-4275-455B-BC26-2FEE4F4ADF75}">
      <dgm:prSet/>
      <dgm:spPr/>
      <dgm:t>
        <a:bodyPr/>
        <a:lstStyle/>
        <a:p>
          <a:endParaRPr lang="en-US"/>
        </a:p>
      </dgm:t>
    </dgm:pt>
    <dgm:pt modelId="{41A0FACC-6D67-4D92-A557-85595D0AD45E}">
      <dgm:prSet/>
      <dgm:spPr/>
      <dgm:t>
        <a:bodyPr/>
        <a:lstStyle/>
        <a:p>
          <a:r>
            <a:rPr lang="en-US"/>
            <a:t>Penalty for removing the funds early</a:t>
          </a:r>
        </a:p>
      </dgm:t>
    </dgm:pt>
    <dgm:pt modelId="{0EAA3FC8-89BF-4A12-9400-B933103C9D1E}" type="parTrans" cxnId="{E7A58A96-8583-4A15-9C99-AAB25B56637D}">
      <dgm:prSet/>
      <dgm:spPr/>
      <dgm:t>
        <a:bodyPr/>
        <a:lstStyle/>
        <a:p>
          <a:endParaRPr lang="en-US"/>
        </a:p>
      </dgm:t>
    </dgm:pt>
    <dgm:pt modelId="{53C74A90-FB06-43F3-9A07-8E8BC310AD42}" type="sibTrans" cxnId="{E7A58A96-8583-4A15-9C99-AAB25B56637D}">
      <dgm:prSet/>
      <dgm:spPr/>
      <dgm:t>
        <a:bodyPr/>
        <a:lstStyle/>
        <a:p>
          <a:endParaRPr lang="en-US"/>
        </a:p>
      </dgm:t>
    </dgm:pt>
    <dgm:pt modelId="{E8990DBF-C28F-448E-9204-0FB348AE6B68}" type="pres">
      <dgm:prSet presAssocID="{AF424D15-4291-40CB-A35E-951653637B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F463D1-D815-457C-ABBE-1EF3BA0CEDB8}" type="pres">
      <dgm:prSet presAssocID="{4A9040B5-33E1-4A53-8977-DC9EDBCD1AED}" presName="hierRoot1" presStyleCnt="0"/>
      <dgm:spPr/>
    </dgm:pt>
    <dgm:pt modelId="{A23AEF06-3F44-4EAC-BBFA-DEBC8D487023}" type="pres">
      <dgm:prSet presAssocID="{4A9040B5-33E1-4A53-8977-DC9EDBCD1AED}" presName="composite" presStyleCnt="0"/>
      <dgm:spPr/>
    </dgm:pt>
    <dgm:pt modelId="{2A5CB263-5D84-4D99-A63A-C3A65075A272}" type="pres">
      <dgm:prSet presAssocID="{4A9040B5-33E1-4A53-8977-DC9EDBCD1AED}" presName="background" presStyleLbl="node0" presStyleIdx="0" presStyleCnt="4"/>
      <dgm:spPr/>
    </dgm:pt>
    <dgm:pt modelId="{BF2CBC9B-C5DC-4957-A89C-055AEBD84110}" type="pres">
      <dgm:prSet presAssocID="{4A9040B5-33E1-4A53-8977-DC9EDBCD1AED}" presName="text" presStyleLbl="fgAcc0" presStyleIdx="0" presStyleCnt="4">
        <dgm:presLayoutVars>
          <dgm:chPref val="3"/>
        </dgm:presLayoutVars>
      </dgm:prSet>
      <dgm:spPr/>
    </dgm:pt>
    <dgm:pt modelId="{90B89F3B-A6D7-404D-960E-D26ACDE5D911}" type="pres">
      <dgm:prSet presAssocID="{4A9040B5-33E1-4A53-8977-DC9EDBCD1AED}" presName="hierChild2" presStyleCnt="0"/>
      <dgm:spPr/>
    </dgm:pt>
    <dgm:pt modelId="{FC7189CD-B5E1-413C-ACD8-00604515F015}" type="pres">
      <dgm:prSet presAssocID="{EAA920C5-AF47-4971-9E38-9B227AF701F6}" presName="hierRoot1" presStyleCnt="0"/>
      <dgm:spPr/>
    </dgm:pt>
    <dgm:pt modelId="{5D32C319-9A13-450E-A101-FB1295C7F6A6}" type="pres">
      <dgm:prSet presAssocID="{EAA920C5-AF47-4971-9E38-9B227AF701F6}" presName="composite" presStyleCnt="0"/>
      <dgm:spPr/>
    </dgm:pt>
    <dgm:pt modelId="{B4843868-15AE-4BCA-B37E-CA6A89BD8E0D}" type="pres">
      <dgm:prSet presAssocID="{EAA920C5-AF47-4971-9E38-9B227AF701F6}" presName="background" presStyleLbl="node0" presStyleIdx="1" presStyleCnt="4"/>
      <dgm:spPr/>
    </dgm:pt>
    <dgm:pt modelId="{DBB20E77-02F5-4C4C-B9E6-905B27C5A7E3}" type="pres">
      <dgm:prSet presAssocID="{EAA920C5-AF47-4971-9E38-9B227AF701F6}" presName="text" presStyleLbl="fgAcc0" presStyleIdx="1" presStyleCnt="4">
        <dgm:presLayoutVars>
          <dgm:chPref val="3"/>
        </dgm:presLayoutVars>
      </dgm:prSet>
      <dgm:spPr/>
    </dgm:pt>
    <dgm:pt modelId="{290FF72A-4B86-4D17-BA3A-F3E893BC031A}" type="pres">
      <dgm:prSet presAssocID="{EAA920C5-AF47-4971-9E38-9B227AF701F6}" presName="hierChild2" presStyleCnt="0"/>
      <dgm:spPr/>
    </dgm:pt>
    <dgm:pt modelId="{C0493AF3-521C-41A1-A224-AD3CA26D6558}" type="pres">
      <dgm:prSet presAssocID="{D3320ABE-604C-4EF4-AC55-2A645B3A0B1F}" presName="hierRoot1" presStyleCnt="0"/>
      <dgm:spPr/>
    </dgm:pt>
    <dgm:pt modelId="{34230D26-046F-4E4D-A9CD-3468C1D4B293}" type="pres">
      <dgm:prSet presAssocID="{D3320ABE-604C-4EF4-AC55-2A645B3A0B1F}" presName="composite" presStyleCnt="0"/>
      <dgm:spPr/>
    </dgm:pt>
    <dgm:pt modelId="{993BCFF8-165E-4F26-A8A6-AB5BEEDC6AED}" type="pres">
      <dgm:prSet presAssocID="{D3320ABE-604C-4EF4-AC55-2A645B3A0B1F}" presName="background" presStyleLbl="node0" presStyleIdx="2" presStyleCnt="4"/>
      <dgm:spPr/>
    </dgm:pt>
    <dgm:pt modelId="{8BDC2B59-B918-433C-882D-0672960556D6}" type="pres">
      <dgm:prSet presAssocID="{D3320ABE-604C-4EF4-AC55-2A645B3A0B1F}" presName="text" presStyleLbl="fgAcc0" presStyleIdx="2" presStyleCnt="4">
        <dgm:presLayoutVars>
          <dgm:chPref val="3"/>
        </dgm:presLayoutVars>
      </dgm:prSet>
      <dgm:spPr/>
    </dgm:pt>
    <dgm:pt modelId="{31A12C77-722E-4EF7-A319-6382EFB17395}" type="pres">
      <dgm:prSet presAssocID="{D3320ABE-604C-4EF4-AC55-2A645B3A0B1F}" presName="hierChild2" presStyleCnt="0"/>
      <dgm:spPr/>
    </dgm:pt>
    <dgm:pt modelId="{04AA5765-52B4-40F7-8F8C-64714F5FF9F8}" type="pres">
      <dgm:prSet presAssocID="{41A0FACC-6D67-4D92-A557-85595D0AD45E}" presName="hierRoot1" presStyleCnt="0"/>
      <dgm:spPr/>
    </dgm:pt>
    <dgm:pt modelId="{C8A827E6-156D-425E-A993-B54B64CF8294}" type="pres">
      <dgm:prSet presAssocID="{41A0FACC-6D67-4D92-A557-85595D0AD45E}" presName="composite" presStyleCnt="0"/>
      <dgm:spPr/>
    </dgm:pt>
    <dgm:pt modelId="{D9194D5F-B505-4F52-95B9-4D271F233075}" type="pres">
      <dgm:prSet presAssocID="{41A0FACC-6D67-4D92-A557-85595D0AD45E}" presName="background" presStyleLbl="node0" presStyleIdx="3" presStyleCnt="4"/>
      <dgm:spPr/>
    </dgm:pt>
    <dgm:pt modelId="{09C93C0D-5A12-4E32-98AA-F373341A6A0F}" type="pres">
      <dgm:prSet presAssocID="{41A0FACC-6D67-4D92-A557-85595D0AD45E}" presName="text" presStyleLbl="fgAcc0" presStyleIdx="3" presStyleCnt="4">
        <dgm:presLayoutVars>
          <dgm:chPref val="3"/>
        </dgm:presLayoutVars>
      </dgm:prSet>
      <dgm:spPr/>
    </dgm:pt>
    <dgm:pt modelId="{922402D0-A1CE-44B4-8E7D-85468F73A53D}" type="pres">
      <dgm:prSet presAssocID="{41A0FACC-6D67-4D92-A557-85595D0AD45E}" presName="hierChild2" presStyleCnt="0"/>
      <dgm:spPr/>
    </dgm:pt>
  </dgm:ptLst>
  <dgm:cxnLst>
    <dgm:cxn modelId="{9EEBA206-4275-455B-BC26-2FEE4F4ADF75}" srcId="{AF424D15-4291-40CB-A35E-951653637B64}" destId="{D3320ABE-604C-4EF4-AC55-2A645B3A0B1F}" srcOrd="2" destOrd="0" parTransId="{F89F4CF2-F321-464A-AABF-33C1E8818F93}" sibTransId="{D8A959D2-7FA1-4EDC-A52C-4784BAEA6CF9}"/>
    <dgm:cxn modelId="{26BE6407-3B65-42B7-9472-3EC8B0839ED0}" type="presOf" srcId="{EAA920C5-AF47-4971-9E38-9B227AF701F6}" destId="{DBB20E77-02F5-4C4C-B9E6-905B27C5A7E3}" srcOrd="0" destOrd="0" presId="urn:microsoft.com/office/officeart/2005/8/layout/hierarchy1"/>
    <dgm:cxn modelId="{3058E119-AE44-42E3-9E86-D82ABFD651A5}" srcId="{AF424D15-4291-40CB-A35E-951653637B64}" destId="{4A9040B5-33E1-4A53-8977-DC9EDBCD1AED}" srcOrd="0" destOrd="0" parTransId="{2C051D8F-889E-4D02-AFD7-F25700E5D56C}" sibTransId="{0042547E-8CE8-46D7-98F2-7CE169480121}"/>
    <dgm:cxn modelId="{D3A89F32-22BF-49AD-A9EC-18987241F000}" type="presOf" srcId="{D3320ABE-604C-4EF4-AC55-2A645B3A0B1F}" destId="{8BDC2B59-B918-433C-882D-0672960556D6}" srcOrd="0" destOrd="0" presId="urn:microsoft.com/office/officeart/2005/8/layout/hierarchy1"/>
    <dgm:cxn modelId="{03EAA149-F996-47A0-9510-88BE6F3E60CE}" type="presOf" srcId="{4A9040B5-33E1-4A53-8977-DC9EDBCD1AED}" destId="{BF2CBC9B-C5DC-4957-A89C-055AEBD84110}" srcOrd="0" destOrd="0" presId="urn:microsoft.com/office/officeart/2005/8/layout/hierarchy1"/>
    <dgm:cxn modelId="{DB29914D-A8CC-45A9-98D3-F05864C7D8C6}" srcId="{AF424D15-4291-40CB-A35E-951653637B64}" destId="{EAA920C5-AF47-4971-9E38-9B227AF701F6}" srcOrd="1" destOrd="0" parTransId="{E9A36509-4F1F-4113-B54C-48D7E22D9D67}" sibTransId="{05D58450-DAE9-45AC-B69E-7F8D3787C104}"/>
    <dgm:cxn modelId="{E7A58A96-8583-4A15-9C99-AAB25B56637D}" srcId="{AF424D15-4291-40CB-A35E-951653637B64}" destId="{41A0FACC-6D67-4D92-A557-85595D0AD45E}" srcOrd="3" destOrd="0" parTransId="{0EAA3FC8-89BF-4A12-9400-B933103C9D1E}" sibTransId="{53C74A90-FB06-43F3-9A07-8E8BC310AD42}"/>
    <dgm:cxn modelId="{65ED60BC-A2E7-4B66-9DE9-68A4C0FAE37F}" type="presOf" srcId="{AF424D15-4291-40CB-A35E-951653637B64}" destId="{E8990DBF-C28F-448E-9204-0FB348AE6B68}" srcOrd="0" destOrd="0" presId="urn:microsoft.com/office/officeart/2005/8/layout/hierarchy1"/>
    <dgm:cxn modelId="{621EEEFC-D12A-4551-A62A-C9F4ACA9BCE8}" type="presOf" srcId="{41A0FACC-6D67-4D92-A557-85595D0AD45E}" destId="{09C93C0D-5A12-4E32-98AA-F373341A6A0F}" srcOrd="0" destOrd="0" presId="urn:microsoft.com/office/officeart/2005/8/layout/hierarchy1"/>
    <dgm:cxn modelId="{21A120F2-2A36-4A59-8869-240A80107E20}" type="presParOf" srcId="{E8990DBF-C28F-448E-9204-0FB348AE6B68}" destId="{3CF463D1-D815-457C-ABBE-1EF3BA0CEDB8}" srcOrd="0" destOrd="0" presId="urn:microsoft.com/office/officeart/2005/8/layout/hierarchy1"/>
    <dgm:cxn modelId="{89A4B2D2-BE5B-4360-9282-C8CF4B3858CC}" type="presParOf" srcId="{3CF463D1-D815-457C-ABBE-1EF3BA0CEDB8}" destId="{A23AEF06-3F44-4EAC-BBFA-DEBC8D487023}" srcOrd="0" destOrd="0" presId="urn:microsoft.com/office/officeart/2005/8/layout/hierarchy1"/>
    <dgm:cxn modelId="{D9817E4E-901E-4BDF-BC8C-B139D7AA9B40}" type="presParOf" srcId="{A23AEF06-3F44-4EAC-BBFA-DEBC8D487023}" destId="{2A5CB263-5D84-4D99-A63A-C3A65075A272}" srcOrd="0" destOrd="0" presId="urn:microsoft.com/office/officeart/2005/8/layout/hierarchy1"/>
    <dgm:cxn modelId="{1332527D-2C32-477C-B77F-AE248BA54421}" type="presParOf" srcId="{A23AEF06-3F44-4EAC-BBFA-DEBC8D487023}" destId="{BF2CBC9B-C5DC-4957-A89C-055AEBD84110}" srcOrd="1" destOrd="0" presId="urn:microsoft.com/office/officeart/2005/8/layout/hierarchy1"/>
    <dgm:cxn modelId="{79CF7310-44F7-47E1-AC0F-C57768A7A14E}" type="presParOf" srcId="{3CF463D1-D815-457C-ABBE-1EF3BA0CEDB8}" destId="{90B89F3B-A6D7-404D-960E-D26ACDE5D911}" srcOrd="1" destOrd="0" presId="urn:microsoft.com/office/officeart/2005/8/layout/hierarchy1"/>
    <dgm:cxn modelId="{8759AFBA-990E-457C-896E-379BB0102691}" type="presParOf" srcId="{E8990DBF-C28F-448E-9204-0FB348AE6B68}" destId="{FC7189CD-B5E1-413C-ACD8-00604515F015}" srcOrd="1" destOrd="0" presId="urn:microsoft.com/office/officeart/2005/8/layout/hierarchy1"/>
    <dgm:cxn modelId="{6767F1AA-C5CA-40A6-B38B-BCD11C155685}" type="presParOf" srcId="{FC7189CD-B5E1-413C-ACD8-00604515F015}" destId="{5D32C319-9A13-450E-A101-FB1295C7F6A6}" srcOrd="0" destOrd="0" presId="urn:microsoft.com/office/officeart/2005/8/layout/hierarchy1"/>
    <dgm:cxn modelId="{B68DE2A0-E7C3-4DA0-B3EC-1040E6854CB1}" type="presParOf" srcId="{5D32C319-9A13-450E-A101-FB1295C7F6A6}" destId="{B4843868-15AE-4BCA-B37E-CA6A89BD8E0D}" srcOrd="0" destOrd="0" presId="urn:microsoft.com/office/officeart/2005/8/layout/hierarchy1"/>
    <dgm:cxn modelId="{A2877EF1-66ED-4F3D-AB92-26FB2DFE311D}" type="presParOf" srcId="{5D32C319-9A13-450E-A101-FB1295C7F6A6}" destId="{DBB20E77-02F5-4C4C-B9E6-905B27C5A7E3}" srcOrd="1" destOrd="0" presId="urn:microsoft.com/office/officeart/2005/8/layout/hierarchy1"/>
    <dgm:cxn modelId="{9A2CB3E2-1C02-4498-9893-66566C6A6DA6}" type="presParOf" srcId="{FC7189CD-B5E1-413C-ACD8-00604515F015}" destId="{290FF72A-4B86-4D17-BA3A-F3E893BC031A}" srcOrd="1" destOrd="0" presId="urn:microsoft.com/office/officeart/2005/8/layout/hierarchy1"/>
    <dgm:cxn modelId="{B0D4D0B0-D0DD-4578-AC6E-4EC8090DBF1D}" type="presParOf" srcId="{E8990DBF-C28F-448E-9204-0FB348AE6B68}" destId="{C0493AF3-521C-41A1-A224-AD3CA26D6558}" srcOrd="2" destOrd="0" presId="urn:microsoft.com/office/officeart/2005/8/layout/hierarchy1"/>
    <dgm:cxn modelId="{3BE7AEFE-B9F8-425B-935E-2ED50A970C75}" type="presParOf" srcId="{C0493AF3-521C-41A1-A224-AD3CA26D6558}" destId="{34230D26-046F-4E4D-A9CD-3468C1D4B293}" srcOrd="0" destOrd="0" presId="urn:microsoft.com/office/officeart/2005/8/layout/hierarchy1"/>
    <dgm:cxn modelId="{417C91DA-8AD3-45DA-866C-4D7B2D82E87D}" type="presParOf" srcId="{34230D26-046F-4E4D-A9CD-3468C1D4B293}" destId="{993BCFF8-165E-4F26-A8A6-AB5BEEDC6AED}" srcOrd="0" destOrd="0" presId="urn:microsoft.com/office/officeart/2005/8/layout/hierarchy1"/>
    <dgm:cxn modelId="{B7219719-A4DC-4F87-B4AA-6A0E71EE2E3A}" type="presParOf" srcId="{34230D26-046F-4E4D-A9CD-3468C1D4B293}" destId="{8BDC2B59-B918-433C-882D-0672960556D6}" srcOrd="1" destOrd="0" presId="urn:microsoft.com/office/officeart/2005/8/layout/hierarchy1"/>
    <dgm:cxn modelId="{87AD672D-E8DB-4258-B3B5-F795D4BC5715}" type="presParOf" srcId="{C0493AF3-521C-41A1-A224-AD3CA26D6558}" destId="{31A12C77-722E-4EF7-A319-6382EFB17395}" srcOrd="1" destOrd="0" presId="urn:microsoft.com/office/officeart/2005/8/layout/hierarchy1"/>
    <dgm:cxn modelId="{00CCA633-4F6C-4BAA-97B6-1087CE067909}" type="presParOf" srcId="{E8990DBF-C28F-448E-9204-0FB348AE6B68}" destId="{04AA5765-52B4-40F7-8F8C-64714F5FF9F8}" srcOrd="3" destOrd="0" presId="urn:microsoft.com/office/officeart/2005/8/layout/hierarchy1"/>
    <dgm:cxn modelId="{0F7A2D79-F3B6-41E8-A164-0CD89E200B92}" type="presParOf" srcId="{04AA5765-52B4-40F7-8F8C-64714F5FF9F8}" destId="{C8A827E6-156D-425E-A993-B54B64CF8294}" srcOrd="0" destOrd="0" presId="urn:microsoft.com/office/officeart/2005/8/layout/hierarchy1"/>
    <dgm:cxn modelId="{3CF1020F-9B6F-43B5-8C49-0F0D22899209}" type="presParOf" srcId="{C8A827E6-156D-425E-A993-B54B64CF8294}" destId="{D9194D5F-B505-4F52-95B9-4D271F233075}" srcOrd="0" destOrd="0" presId="urn:microsoft.com/office/officeart/2005/8/layout/hierarchy1"/>
    <dgm:cxn modelId="{3B8F5AC0-4F7F-440F-906E-6B7EDCC9A4B5}" type="presParOf" srcId="{C8A827E6-156D-425E-A993-B54B64CF8294}" destId="{09C93C0D-5A12-4E32-98AA-F373341A6A0F}" srcOrd="1" destOrd="0" presId="urn:microsoft.com/office/officeart/2005/8/layout/hierarchy1"/>
    <dgm:cxn modelId="{7DD4EEA1-AE50-476F-8CEA-4E292EC15B88}" type="presParOf" srcId="{04AA5765-52B4-40F7-8F8C-64714F5FF9F8}" destId="{922402D0-A1CE-44B4-8E7D-85468F73A5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627CB-E7E0-4E0C-A76D-10586ABDF32B}">
      <dsp:nvSpPr>
        <dsp:cNvPr id="0" name=""/>
        <dsp:cNvSpPr/>
      </dsp:nvSpPr>
      <dsp:spPr>
        <a:xfrm>
          <a:off x="568" y="882938"/>
          <a:ext cx="1861040" cy="186104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Very Similar to Banks</a:t>
          </a:r>
        </a:p>
      </dsp:txBody>
      <dsp:txXfrm>
        <a:off x="273111" y="1155481"/>
        <a:ext cx="1315954" cy="1315954"/>
      </dsp:txXfrm>
    </dsp:sp>
    <dsp:sp modelId="{12C9811A-01E6-4CAC-BD0D-21A1139E95DD}">
      <dsp:nvSpPr>
        <dsp:cNvPr id="0" name=""/>
        <dsp:cNvSpPr/>
      </dsp:nvSpPr>
      <dsp:spPr>
        <a:xfrm rot="5400000">
          <a:off x="2015144" y="1566870"/>
          <a:ext cx="651364" cy="493175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A4B73-6774-4162-915F-EADE96E9D4CB}">
      <dsp:nvSpPr>
        <dsp:cNvPr id="0" name=""/>
        <dsp:cNvSpPr/>
      </dsp:nvSpPr>
      <dsp:spPr>
        <a:xfrm>
          <a:off x="2792129" y="882938"/>
          <a:ext cx="1861040" cy="1861040"/>
        </a:xfrm>
        <a:prstGeom prst="ellipse">
          <a:avLst/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But Membership is Required</a:t>
          </a:r>
        </a:p>
      </dsp:txBody>
      <dsp:txXfrm>
        <a:off x="3064672" y="1155481"/>
        <a:ext cx="1315954" cy="1315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B263-5D84-4D99-A63A-C3A65075A272}">
      <dsp:nvSpPr>
        <dsp:cNvPr id="0" name=""/>
        <dsp:cNvSpPr/>
      </dsp:nvSpPr>
      <dsp:spPr>
        <a:xfrm>
          <a:off x="2585" y="293771"/>
          <a:ext cx="1846257" cy="1172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2CBC9B-C5DC-4957-A89C-055AEBD84110}">
      <dsp:nvSpPr>
        <dsp:cNvPr id="0" name=""/>
        <dsp:cNvSpPr/>
      </dsp:nvSpPr>
      <dsp:spPr>
        <a:xfrm>
          <a:off x="207725" y="488654"/>
          <a:ext cx="1846257" cy="117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savings tool that allows you to invest money for a specific amount of time.</a:t>
          </a:r>
        </a:p>
      </dsp:txBody>
      <dsp:txXfrm>
        <a:off x="242063" y="522992"/>
        <a:ext cx="1777581" cy="1103697"/>
      </dsp:txXfrm>
    </dsp:sp>
    <dsp:sp modelId="{B4843868-15AE-4BCA-B37E-CA6A89BD8E0D}">
      <dsp:nvSpPr>
        <dsp:cNvPr id="0" name=""/>
        <dsp:cNvSpPr/>
      </dsp:nvSpPr>
      <dsp:spPr>
        <a:xfrm>
          <a:off x="2259123" y="293771"/>
          <a:ext cx="1846257" cy="1172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B20E77-02F5-4C4C-B9E6-905B27C5A7E3}">
      <dsp:nvSpPr>
        <dsp:cNvPr id="0" name=""/>
        <dsp:cNvSpPr/>
      </dsp:nvSpPr>
      <dsp:spPr>
        <a:xfrm>
          <a:off x="2464263" y="488654"/>
          <a:ext cx="1846257" cy="117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Usually periods are as little as 3-6 months to several years</a:t>
          </a:r>
        </a:p>
      </dsp:txBody>
      <dsp:txXfrm>
        <a:off x="2498601" y="522992"/>
        <a:ext cx="1777581" cy="1103697"/>
      </dsp:txXfrm>
    </dsp:sp>
    <dsp:sp modelId="{993BCFF8-165E-4F26-A8A6-AB5BEEDC6AED}">
      <dsp:nvSpPr>
        <dsp:cNvPr id="0" name=""/>
        <dsp:cNvSpPr/>
      </dsp:nvSpPr>
      <dsp:spPr>
        <a:xfrm>
          <a:off x="4515660" y="293771"/>
          <a:ext cx="1846257" cy="1172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C2B59-B918-433C-882D-0672960556D6}">
      <dsp:nvSpPr>
        <dsp:cNvPr id="0" name=""/>
        <dsp:cNvSpPr/>
      </dsp:nvSpPr>
      <dsp:spPr>
        <a:xfrm>
          <a:off x="4720800" y="488654"/>
          <a:ext cx="1846257" cy="117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High Interest than a savings account</a:t>
          </a:r>
        </a:p>
      </dsp:txBody>
      <dsp:txXfrm>
        <a:off x="4755138" y="522992"/>
        <a:ext cx="1777581" cy="1103697"/>
      </dsp:txXfrm>
    </dsp:sp>
    <dsp:sp modelId="{D9194D5F-B505-4F52-95B9-4D271F233075}">
      <dsp:nvSpPr>
        <dsp:cNvPr id="0" name=""/>
        <dsp:cNvSpPr/>
      </dsp:nvSpPr>
      <dsp:spPr>
        <a:xfrm>
          <a:off x="6772198" y="293771"/>
          <a:ext cx="1846257" cy="1172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C93C0D-5A12-4E32-98AA-F373341A6A0F}">
      <dsp:nvSpPr>
        <dsp:cNvPr id="0" name=""/>
        <dsp:cNvSpPr/>
      </dsp:nvSpPr>
      <dsp:spPr>
        <a:xfrm>
          <a:off x="6977338" y="488654"/>
          <a:ext cx="1846257" cy="1172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Penalty for removing the funds early</a:t>
          </a:r>
        </a:p>
      </dsp:txBody>
      <dsp:txXfrm>
        <a:off x="7011676" y="522992"/>
        <a:ext cx="1777581" cy="110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281C-98BD-B746-B3C6-6140CE7A560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461A-678B-2F43-92BF-25206CA4F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461A-678B-2F43-92BF-25206CA4F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this as kids enter</a:t>
            </a:r>
          </a:p>
          <a:p>
            <a:r>
              <a:rPr lang="en-US"/>
              <a:t>https://</a:t>
            </a:r>
            <a:r>
              <a:rPr lang="en-US" err="1"/>
              <a:t>www.youtube.com</a:t>
            </a:r>
            <a:r>
              <a:rPr lang="en-US"/>
              <a:t>/</a:t>
            </a:r>
            <a:r>
              <a:rPr lang="en-US" err="1"/>
              <a:t>watch?v</a:t>
            </a:r>
            <a:r>
              <a:rPr lang="en-US"/>
              <a:t>=EPrSVkTRb24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4461A-678B-2F43-92BF-25206CA4F2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D430-7207-5741-9F6F-78497344D7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66A6-A253-7443-A38A-0FFAA294A9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ABBE-966A-E346-AE62-DCE70AEF22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91BFB-F940-0842-9897-092F74F916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F0E4-71A8-CE4A-BE17-1AE4E8A9B0D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5A8B7-36E1-2545-9D23-F79E68D4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0BD1-8593-C141-9CB2-2CA4174D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D5C5-97B6-9842-8700-F397C442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FEA8-B8A2-7B4D-A4B9-0D51E412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E141-1839-9649-A297-B204C339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4724-6CD9-B546-833B-0CEC6A944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2EB0-BA10-C34F-BBEF-45971CDAE4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8847-1B9E-C94F-B0FC-AF9CA1C2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43BC-F29F-D74B-A844-1F058BF09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791A-E9A7-444B-85E3-7CBF50AF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099-E5A6-5F49-91F6-B61177F7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9957-786D-4D41-A9B5-7EB39F47F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67EF-EE37-374E-B683-CA555BCBF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1E9A8-BD72-334B-BA35-67265ECAD1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BFBE-BCA5-2C4E-ABB6-774B0CFA7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86D0-26BE-7C4B-9ED3-FB842FA870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F2DA9-C9FD-D741-B46A-6B2A7DE93F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8041-CE84-2B46-83D7-1A9CBD2CE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09AAD-1120-784A-B679-BE0BF37E9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A3017-37D6-5941-819B-767B0697BF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0C66A-BE76-AA4B-8608-50BF56EE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B3752-DF31-F848-8625-5A03C76F4A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FDA9D-81DE-504A-A7D4-3CEE5A6C07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000F-DD49-4B4B-91E4-99893743BE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72C71-A1CA-274C-81B1-F8D387BB4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F71-6333-B64C-AC54-838C2E3146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93F3-E1E4-2D4A-ADEB-2DC1B3FD5B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2CFD-E18E-8940-9D10-E94A581E48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9D4F-5C20-A64C-ADB8-51C98A2BCB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6ABD-8FD1-A245-975B-C8E0C9F674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675802-7FF5-E348-BE62-6A3D53B05BDD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550" y="965200"/>
            <a:ext cx="5937250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 smtClean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0B9B0A-5EDD-7B40-8641-9E2BC3A60A99}" type="slidenum">
              <a:rPr 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fld id="{5358D0EF-AB3D-514C-95B6-0B4D258EFDB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5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aXUnb4JcoQ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hyXJtspIqn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3rOVmUnUM7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vyFlz0XpbT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8edPzh71RIQ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IuyejHOGCr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F3QpgXBtDe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5nyDbHi1YQE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-S91Pe-BjL8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ddOBAUQ_mVQ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5DDOEKv2-B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gyiiqUQgEeA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Zo0RU372jR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395785" y="1122363"/>
            <a:ext cx="8325134" cy="2387600"/>
          </a:xfrm>
        </p:spPr>
        <p:txBody>
          <a:bodyPr/>
          <a:lstStyle/>
          <a:p>
            <a:r>
              <a:rPr lang="en-US" altLang="en-US" b="1"/>
              <a:t>Personal Finance</a:t>
            </a:r>
          </a:p>
        </p:txBody>
      </p:sp>
      <p:sp>
        <p:nvSpPr>
          <p:cNvPr id="604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/>
              <a:t>Mr. Desjarlais</a:t>
            </a:r>
          </a:p>
          <a:p>
            <a:r>
              <a:rPr lang="en-US" altLang="en-US" b="1" err="1"/>
              <a:t>Allatoona</a:t>
            </a:r>
            <a:r>
              <a:rPr lang="en-US" altLang="en-US" b="1"/>
              <a:t> High School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37F3D9-3308-E949-B719-6F255EEB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6D430-7207-5741-9F6F-78497344D7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2: Financial Institutions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385F0-F281-1041-AC88-DC81D901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BD5C5-97B6-9842-8700-F397C44214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	- What are the different types of 	investment options?</a:t>
            </a:r>
          </a:p>
          <a:p>
            <a:pPr marL="228600" lvl="1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3400" u="sng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800" u="sng" dirty="0">
                <a:latin typeface="Calibri" pitchFamily="34" charset="0"/>
                <a:cs typeface="Calibri" pitchFamily="34" charset="0"/>
              </a:rPr>
              <a:t>How will I show I know it?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3800" dirty="0">
                <a:latin typeface="Calibri" pitchFamily="34" charset="0"/>
                <a:cs typeface="Calibri" pitchFamily="34" charset="0"/>
              </a:rPr>
              <a:t>	- Create a chart showing the different 	types of investment option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228600" lvl="1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3-2: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Quick Assessment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2 Notes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Activity:</a:t>
            </a:r>
            <a:endParaRPr lang="en-US" sz="3600" b="1" u="sng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89857D-6FB6-5145-B3F6-1BAB5D1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0BD1-8593-C141-9CB2-2CA4174D35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181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0794"/>
            <a:ext cx="7772400" cy="4114800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SSEPF2 Explain that banks and other financial institutions are businesses that channel funds from savers to investors. </a:t>
            </a:r>
          </a:p>
          <a:p>
            <a:pPr marL="514350" indent="-514350">
              <a:buAutoNum type="alphaLcPeriod"/>
            </a:pPr>
            <a:r>
              <a:rPr lang="en-US" b="1" dirty="0"/>
              <a:t>Compare services offered by different financial institutions, including banks, credit unions, payday lenders, and title pawn lenders. </a:t>
            </a:r>
          </a:p>
          <a:p>
            <a:pPr marL="514350" indent="-514350">
              <a:buAutoNum type="alphaLcPeriod"/>
            </a:pPr>
            <a:r>
              <a:rPr lang="en-US" b="1" dirty="0"/>
              <a:t>Explain reasons for the spread between interest charged and interest earned. </a:t>
            </a:r>
          </a:p>
          <a:p>
            <a:pPr marL="514350" indent="-514350">
              <a:buAutoNum type="alphaLcPeriod"/>
            </a:pPr>
            <a:r>
              <a:rPr lang="en-US" b="1" dirty="0"/>
              <a:t>Give examples of the direct relationship between risk and return. </a:t>
            </a:r>
          </a:p>
          <a:p>
            <a:pPr marL="514350" indent="-514350">
              <a:buAutoNum type="alphaLcPeriod"/>
            </a:pPr>
            <a:r>
              <a:rPr lang="en-US" b="1" dirty="0"/>
              <a:t>Evaluate the risk and return of a variety of savings and investment options, including: savings accounts, certificates of deposit, retirement accounts, stocks, bonds, and mutual funds.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C4B26-7E31-8B43-AF0F-B7CAF0A7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4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389C-9F2F-4165-A9DB-3BD5774C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2DEDB0A3-FBB1-49CE-BC95-833E4FE10D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A30B4-47A9-4B4D-B61F-20595B3D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0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CA344-6EFE-428F-AD25-D82CB615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A130-F445-4697-97B5-6114935D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are the most common</a:t>
            </a:r>
          </a:p>
          <a:p>
            <a:r>
              <a:rPr lang="en-US"/>
              <a:t>The offer a full range of services (Savings, Loans, CD’s </a:t>
            </a:r>
            <a:r>
              <a:rPr lang="en-US" err="1"/>
              <a:t>ect</a:t>
            </a:r>
            <a:r>
              <a:rPr lang="en-US"/>
              <a:t>)</a:t>
            </a:r>
          </a:p>
          <a:p>
            <a:r>
              <a:rPr lang="en-US"/>
              <a:t>Highly Regulated and Safe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54FAB-3022-4D58-AEED-962B0696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ECAE0-58B6-4F7B-8D47-F424B055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BCD2E31B-A1F4-485F-A323-55FF2C12CA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EF17C-0A1B-4290-8919-FD17E973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9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D3336-9162-4EC1-A8A8-67B5987B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4653738" cy="1344975"/>
          </a:xfrm>
        </p:spPr>
        <p:txBody>
          <a:bodyPr>
            <a:normAutofit/>
          </a:bodyPr>
          <a:lstStyle/>
          <a:p>
            <a:r>
              <a:rPr lang="en-US" sz="3500"/>
              <a:t>Credit Unions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02711AC-16EE-4ACE-9421-A9BC5505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163" y="919343"/>
            <a:ext cx="3031807" cy="1061132"/>
          </a:xfrm>
          <a:prstGeom prst="rect">
            <a:avLst/>
          </a:prstGeom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3A3BD8-D99F-426B-9E28-408D5395E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163" y="3007518"/>
            <a:ext cx="3031807" cy="30318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7F1F7-E344-41C2-B142-164DEFFB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mtClean="0"/>
              <a:pPr>
                <a:spcAft>
                  <a:spcPts val="600"/>
                </a:spcAft>
              </a:pPr>
              <a:t>16</a:t>
            </a:fld>
            <a:endParaRPr lang="en-US" alt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EDB4274-D8D3-4278-88CC-C57BCECDB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900183"/>
              </p:ext>
            </p:extLst>
          </p:nvPr>
        </p:nvGraphicFramePr>
        <p:xfrm>
          <a:off x="616136" y="2121762"/>
          <a:ext cx="4653738" cy="362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9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7DFA-4188-4EB5-A247-4092E323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0062A2F-84C7-4734-9DDB-4D1C344359E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87586-2851-49A3-9055-C9AABE4C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2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7FDA-0B9B-436C-AAEE-274F63F9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0341EFBC-5AF2-4D2D-8386-E5EAC11643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51B3-71AF-48F3-B350-9A32AA52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98BAA5-D175-4835-A825-0663E112E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944" r="8344" b="2"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A2F31-4BD3-45DC-BE99-11D3047243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0" r="8627" b="3"/>
          <a:stretch/>
        </p:blipFill>
        <p:spPr>
          <a:xfrm>
            <a:off x="4567428" y="248716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19B64-45F9-4A82-AEA3-44F705D5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Payday Lenders/Title Pawn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D57D-5FBC-4A95-84D1-9E469842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7" y="2272143"/>
            <a:ext cx="3602728" cy="378883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Highly Risky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Insanely high interest rates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Often targets the poor or those with bad credit</a:t>
            </a:r>
          </a:p>
          <a:p>
            <a:endParaRPr lang="en-US" sz="17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EA8CC-D52B-47FB-BD19-32E90DF8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3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Terms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98EAC-F0AF-2C4B-875D-CEA75CDA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72C71-A1CA-274C-81B1-F8D387BB4A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A355E-2F6C-43E3-BF5D-7C41AFF767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71BC-FD9E-48E6-BDD7-7FE8D855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 Earned Vs Charged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B8FD09-E618-4815-AE65-173D1192A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00160" cy="66751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83A2F-D737-4DFF-A915-6DD1F722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8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AC93-FD16-4389-9F57-DB9245A1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1E9E5571-EBBA-40F2-A4A7-C391D2BCAA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680" y="228600"/>
            <a:ext cx="8486987" cy="63652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BA43-D33A-410C-B20E-B5850C1E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2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4BC0-82B7-47F0-A05B-590CB205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Risk/Return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2ED9-8A0B-4164-933A-87334DF2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is an INVERSE relationship between risk and return</a:t>
            </a:r>
          </a:p>
          <a:p>
            <a:r>
              <a:rPr lang="en-US"/>
              <a:t>Risk is the likelihood that you will lose your money</a:t>
            </a:r>
          </a:p>
          <a:p>
            <a:r>
              <a:rPr lang="en-US"/>
              <a:t>Return is how much you may make on your investment</a:t>
            </a:r>
          </a:p>
          <a:p>
            <a:r>
              <a:rPr lang="en-US"/>
              <a:t>The Higher the risk, the Higher the Return and Vice-Versa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EE793-DBE9-479E-ADB3-498DB9F5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2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4F164-5486-46EB-943C-60C69128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Types of Accounts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FD696-8264-4FA0-81B6-DC048991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7390"/>
            <a:ext cx="7886700" cy="10848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/>
              <a:t>Has the lowest rate of interest</a:t>
            </a:r>
          </a:p>
          <a:p>
            <a:pPr algn="ctr"/>
            <a:r>
              <a:rPr lang="en-US" sz="2800" dirty="0"/>
              <a:t>Safe and insured by the Federal Government</a:t>
            </a:r>
          </a:p>
          <a:p>
            <a:pPr algn="ctr"/>
            <a:r>
              <a:rPr lang="en-US" sz="2800" dirty="0"/>
              <a:t>You can remove funds whenever you want with no penalty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B3867-F702-461F-A79D-A58546DF3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81469"/>
            <a:ext cx="7886700" cy="26814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AA7E3-C643-48D9-8F11-332A6DA6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alt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9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596D2-E035-4124-8346-10213DAA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72747"/>
            <a:ext cx="7886700" cy="71555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Types of Accounts CDs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32FC0-D35B-417A-AEFC-00229500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75" y="3552190"/>
            <a:ext cx="6063048" cy="28041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CBECA-DC90-4FFB-A1C2-8CF4DE54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alt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07D6023-8E0E-4B72-91BD-D18C8B16A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97851"/>
              </p:ext>
            </p:extLst>
          </p:nvPr>
        </p:nvGraphicFramePr>
        <p:xfrm>
          <a:off x="185738" y="1597390"/>
          <a:ext cx="8826182" cy="19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41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AFB6-6F92-46ED-9367-9BFD58DAD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03" y="76200"/>
            <a:ext cx="7772400" cy="1143000"/>
          </a:xfrm>
        </p:spPr>
        <p:txBody>
          <a:bodyPr/>
          <a:lstStyle/>
          <a:p>
            <a:r>
              <a:rPr lang="en-US" dirty="0"/>
              <a:t>Types of Accounts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3972-69AA-49DF-A0C5-4690B0AE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2E589-FC2B-4F59-BD6E-14DA5A21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what is a 401k">
            <a:extLst>
              <a:ext uri="{FF2B5EF4-FFF2-40B4-BE49-F238E27FC236}">
                <a16:creationId xmlns:a16="http://schemas.microsoft.com/office/drawing/2014/main" id="{74497DAD-6E38-458C-8F8F-3BAA9567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" y="975360"/>
            <a:ext cx="8532177" cy="58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5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AFB6-6F92-46ED-9367-9BFD58DAD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Accounts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3972-69AA-49DF-A0C5-4690B0AE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6517865-29D1-49FC-B11D-C760D11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04073"/>
            <a:ext cx="7772400" cy="46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6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D8CA2-5BC1-4FB7-A3B0-D0CD7741E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Types of Accounts Mutual Funds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2E5E-5F5A-48AE-9AA6-7948B1F16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13E8-50FF-493F-9C1A-34E794F4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6365" y="6356350"/>
            <a:ext cx="87439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mtClean="0"/>
              <a:pPr>
                <a:spcAft>
                  <a:spcPts val="600"/>
                </a:spcAft>
              </a:pPr>
              <a:t>27</a:t>
            </a:fld>
            <a:endParaRPr lang="en-US" altLang="en-US"/>
          </a:p>
        </p:txBody>
      </p:sp>
      <p:pic>
        <p:nvPicPr>
          <p:cNvPr id="4098" name="Picture 2" descr="Image result for mutual fund">
            <a:extLst>
              <a:ext uri="{FF2B5EF4-FFF2-40B4-BE49-F238E27FC236}">
                <a16:creationId xmlns:a16="http://schemas.microsoft.com/office/drawing/2014/main" id="{9557869E-40A8-41DC-85D8-74EA0EA97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r="2" b="5887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97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8B99-AFF8-45FE-85AF-4B7AC151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Accounts Bonds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F0CB56B3-6849-41DE-A501-0F8CECC849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3820" y="1663065"/>
            <a:ext cx="6436360" cy="48272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61325-315A-4E64-9597-EBD1280A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A027-A560-4EE4-8618-A9146C5D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Accounts Stocks</a:t>
            </a:r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07EDEFE-9B1D-410B-BE1F-739DAF4F28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2220" y="1752600"/>
            <a:ext cx="6639560" cy="49796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3009D-172A-4851-820F-0E9A0366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3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1: Budgets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D8F-DD4C-F84A-9D12-E5FDC398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BD5C5-97B6-9842-8700-F397C44214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3: Taxation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D192-9DED-C14B-A748-49B8180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BD5C5-97B6-9842-8700-F397C44214A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28600" lvl="1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- How do changes in taxation have an impact on people?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600" u="sng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How will I show I know it?</a:t>
            </a:r>
            <a:endParaRPr lang="en-US" sz="2800" u="sng" dirty="0">
              <a:latin typeface="Calibri" pitchFamily="34" charset="0"/>
              <a:cs typeface="Calibri" pitchFamily="34" charset="0"/>
            </a:endParaRPr>
          </a:p>
          <a:p>
            <a:pPr marL="457200" lvl="2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-Compare and contrast the different forms of taxation</a:t>
            </a: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har char="■"/>
              <a:defRPr/>
            </a:pPr>
            <a:endParaRPr lang="en-US" sz="36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6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3-3: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Quick Assessment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3 Notes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Game:</a:t>
            </a:r>
            <a:endParaRPr lang="en-US" sz="3600" b="1" u="sng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BBCE7-BB41-B448-B04C-C7FDD27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0BD1-8593-C141-9CB2-2CA4174D35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1358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/>
              <a:t>SSEPF3 Explain how changes in taxation can have an impact on an individual’s spending and saving choices. </a:t>
            </a:r>
          </a:p>
          <a:p>
            <a:pPr marL="914400" indent="-914400">
              <a:buAutoNum type="alphaLcPeriod"/>
            </a:pPr>
            <a:r>
              <a:rPr lang="en-US" sz="5100" b="1"/>
              <a:t>Define </a:t>
            </a:r>
            <a:r>
              <a:rPr lang="en-US" sz="5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</a:t>
            </a:r>
            <a:r>
              <a:rPr lang="en-US" sz="5100" b="1"/>
              <a:t>, </a:t>
            </a:r>
            <a:r>
              <a:rPr lang="en-US" sz="5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regressive</a:t>
            </a:r>
            <a:r>
              <a:rPr lang="en-US" sz="5100" b="1"/>
              <a:t>, and </a:t>
            </a:r>
            <a:r>
              <a:rPr lang="en-US" sz="5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</a:t>
            </a:r>
            <a:r>
              <a:rPr lang="en-US" sz="5100" b="1"/>
              <a:t> taxes. </a:t>
            </a:r>
          </a:p>
          <a:p>
            <a:pPr marL="914400" indent="-914400">
              <a:buAutoNum type="alphaLcPeriod"/>
            </a:pPr>
            <a:r>
              <a:rPr lang="en-US" sz="5100" b="1"/>
              <a:t>Explain how an increase in </a:t>
            </a:r>
            <a:r>
              <a:rPr lang="en-US" sz="5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 tax </a:t>
            </a:r>
            <a:r>
              <a:rPr lang="en-US" sz="5100" b="1"/>
              <a:t>affects different income groups. </a:t>
            </a:r>
          </a:p>
          <a:p>
            <a:pPr marL="914400" indent="-914400">
              <a:buAutoNum type="alphaLcPeriod"/>
            </a:pPr>
            <a:r>
              <a:rPr lang="en-US" sz="5100" b="1"/>
              <a:t>Explain the impact of </a:t>
            </a:r>
            <a:r>
              <a:rPr lang="en-US" sz="51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property taxes </a:t>
            </a:r>
            <a:r>
              <a:rPr lang="en-US" sz="5100" b="1"/>
              <a:t>on individuals and communities.</a:t>
            </a:r>
            <a:r>
              <a:rPr lang="en-US"/>
              <a:t> </a:t>
            </a:r>
          </a:p>
          <a:p>
            <a:pPr marL="0" indent="0">
              <a:buNone/>
            </a:pPr>
            <a:endParaRPr lang="en-US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94F61-F3ED-074D-8DF5-47D3C67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E9A8-BD72-334B-BA35-67265ECAD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99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EAB-663F-4CE2-A99C-BF1583BA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951FE-CE3E-4BB5-804A-DD4C56D6D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that have higher incomes, pay a higher % of the taxes</a:t>
            </a:r>
          </a:p>
          <a:p>
            <a:r>
              <a:rPr lang="en-US" dirty="0"/>
              <a:t>Example: Our current income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C07F8-2985-45EC-BF16-BCF413A9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64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2F4C-DE4F-4A4C-A4A9-538C7BAF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Regressive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A382-929F-4375-B038-EC75EA959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Regressive taxes tax those with lower incomes more than those with high incomes</a:t>
            </a:r>
          </a:p>
          <a:p>
            <a:r>
              <a:rPr lang="en-US" dirty="0"/>
              <a:t>Example: Sales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8FAD3-DD93-4F70-86A2-D70F0E08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46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3D24-EB5E-421E-8CED-A705BD98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BC69-03E8-4401-B75B-64B299D6B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tax groups at the same %</a:t>
            </a:r>
          </a:p>
          <a:p>
            <a:r>
              <a:rPr lang="en-US" dirty="0"/>
              <a:t>Example: Property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8059-9E86-437F-AC20-355D72D9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53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BA23-B8FA-4C93-842B-33461715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the Sales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B98F6-52AC-46B3-9FB2-EF16E0B3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increase in the sales tax hurts the poor more than it does the rich</a:t>
            </a:r>
          </a:p>
          <a:p>
            <a:r>
              <a:rPr lang="en-US" dirty="0"/>
              <a:t>A decrease in the sales tax help the poor more than it does the rich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532AE-0AD8-4578-A101-920EE5D3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2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EDDF-8408-4DDE-A4AF-2A0AA8B1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Property 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E7F5-0134-401F-A1F7-2DB62310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property taxes increase, this can make certain area too expensive for the poor to afford them.</a:t>
            </a:r>
          </a:p>
          <a:p>
            <a:r>
              <a:rPr lang="en-US" dirty="0"/>
              <a:t>This process is often called gentrification.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A1558-1951-4151-80C1-19F10CD5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42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7950-365B-4F2D-955A-B6B6BDD6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A9F1D504-A039-4170-8AB3-CCDDCF00A0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240" y="127000"/>
            <a:ext cx="8605520" cy="64541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55D3A-FF06-4B6F-B7FF-57CC02D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6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4: Credit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D192-9DED-C14B-A748-49B8180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BD5C5-97B6-9842-8700-F397C44214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1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3600"/>
              <a:t>How do I create a budget?</a:t>
            </a:r>
          </a:p>
          <a:p>
            <a:pPr marL="228600" lvl="1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3600"/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>
                <a:latin typeface="Calibri" pitchFamily="34" charset="0"/>
                <a:cs typeface="Calibri" pitchFamily="34" charset="0"/>
              </a:rPr>
              <a:t>How will I show I know it?</a:t>
            </a:r>
            <a:endParaRPr lang="en-US" sz="2800" u="sng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600">
                <a:latin typeface="Calibri" pitchFamily="34" charset="0"/>
                <a:cs typeface="Calibri" pitchFamily="34" charset="0"/>
              </a:rPr>
              <a:t>Be able to create a budget</a:t>
            </a:r>
          </a:p>
          <a:p>
            <a:pPr marL="0" indent="0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80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3-1:</a:t>
            </a:r>
            <a:endParaRPr lang="en-US" sz="36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Review Unit 4 Test Results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1 Notes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Activity:</a:t>
            </a:r>
            <a:endParaRPr lang="en-US" sz="3600" b="1" u="sng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02A1C-EF16-0649-B0FE-D3A6061E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F0BD1-8593-C141-9CB2-2CA4174D35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6198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/>
              <a:t>What are the costs and benefits of using credit?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How will I show I know it?</a:t>
            </a:r>
            <a:endParaRPr lang="en-US" sz="2800" u="sng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Create a comparison chart showing the different rates for different types of credit cards.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6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5-4: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Quick Assessment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3 Notes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Game:</a:t>
            </a:r>
            <a:endParaRPr lang="en-US" sz="3600" b="1" u="sng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BBCE7-BB41-B448-B04C-C7FDD27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0BD1-8593-C141-9CB2-2CA4174D35A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8703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/>
              <a:t>SSEPF4 Evaluate the costs and benefits of using credit. </a:t>
            </a:r>
          </a:p>
          <a:p>
            <a:pPr marL="914400" indent="-914400">
              <a:buAutoNum type="alphaLcPeriod"/>
            </a:pPr>
            <a:r>
              <a:rPr lang="en-US" sz="5100" b="1"/>
              <a:t>Describe factors that affect credit worthiness and the ability to receive favorable interest rates including character (credit score), collateral, and capacity to pay. </a:t>
            </a:r>
          </a:p>
          <a:p>
            <a:pPr marL="914400" indent="-914400">
              <a:buAutoNum type="alphaLcPeriod"/>
            </a:pPr>
            <a:r>
              <a:rPr lang="en-US" sz="5100" b="1"/>
              <a:t>Compare interest rates on loans and credit cards from different institutions. </a:t>
            </a:r>
          </a:p>
          <a:p>
            <a:pPr marL="914400" indent="-914400">
              <a:buAutoNum type="alphaLcPeriod"/>
            </a:pPr>
            <a:r>
              <a:rPr lang="en-US" sz="5100" b="1"/>
              <a:t>Define annual percentage rate and explain the difference between simple and compound interest rates, as well as fixed and variable interest rates. </a:t>
            </a:r>
            <a:endParaRPr lang="en-US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94F61-F3ED-074D-8DF5-47D3C67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E9A8-BD72-334B-BA35-67265ECAD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1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AF04-41F3-400F-A79D-E4277142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Credit?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4924-5817-4DEF-A90A-1C6887C45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of a customer to obtain goods or services before payment, based on the trust that payment will be made in the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35207-DE9C-4E0A-A445-E4A19E6C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27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6AB5-5E89-429F-9BA7-0F21C3BE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Credit (3 C’s)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679E-8DF9-4E13-A6CB-BB48CE76B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– What has been your repayment history (Credit Score)</a:t>
            </a:r>
          </a:p>
          <a:p>
            <a:r>
              <a:rPr lang="en-US" dirty="0"/>
              <a:t>Collateral – What you can either give up, or if you pay part of the cost up front (down </a:t>
            </a:r>
            <a:r>
              <a:rPr lang="en-US" dirty="0" err="1"/>
              <a:t>paymant</a:t>
            </a:r>
            <a:r>
              <a:rPr lang="en-US" dirty="0"/>
              <a:t>)</a:t>
            </a:r>
          </a:p>
          <a:p>
            <a:r>
              <a:rPr lang="en-US" dirty="0"/>
              <a:t>Capacity – Your ability to repay the loan. They will look at your income and savings.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A3EC-86E4-4CAE-8D03-BA7D121E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08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39272-15E5-4E5B-AC54-C35BAD8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757CF-E78B-46CF-A808-78A72075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following video</a:t>
            </a:r>
          </a:p>
          <a:p>
            <a:pPr lvl="1"/>
            <a:r>
              <a:rPr lang="en-US" dirty="0"/>
              <a:t>What is a credit score?</a:t>
            </a:r>
          </a:p>
          <a:p>
            <a:pPr lvl="1"/>
            <a:r>
              <a:rPr lang="en-US" dirty="0"/>
              <a:t>What is a good score?</a:t>
            </a:r>
          </a:p>
          <a:p>
            <a:pPr lvl="1"/>
            <a:r>
              <a:rPr lang="en-US" dirty="0"/>
              <a:t>What is a bad score?</a:t>
            </a:r>
          </a:p>
          <a:p>
            <a:pPr lvl="1"/>
            <a:r>
              <a:rPr lang="en-US" dirty="0"/>
              <a:t>What is one way to improve your score?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8D966-75B8-4656-A0B2-BF1BB0A7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47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4159-EB74-4244-90FE-3AA1891C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30F8DC2-3479-4249-B4A6-16D4673475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5120" y="243840"/>
            <a:ext cx="8493760" cy="6370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8906-D2D1-4B0B-B44B-EEA8ACD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8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AA2C-CCCC-4666-AC26-37034AFE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card is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BB1C-4AA8-4E9F-8981-5805203D3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Clark Howard say about how to use credit?</a:t>
            </a:r>
          </a:p>
          <a:p>
            <a:r>
              <a:rPr lang="en-US" dirty="0"/>
              <a:t>If you have trouble paying your bill what do you want in a card?</a:t>
            </a:r>
          </a:p>
          <a:p>
            <a:r>
              <a:rPr lang="en-US" dirty="0"/>
              <a:t>What about if you don’t have trouble paying your bill?</a:t>
            </a:r>
          </a:p>
          <a:p>
            <a:r>
              <a:rPr lang="en-US" dirty="0"/>
              <a:t>What else should you consider in a card?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7D80E-1D6E-48FA-841D-27D17623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75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E087-0488-4354-BD52-1B3A5B53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7A0FF15E-BB98-49E7-BC2A-5C5EF51428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040" y="147320"/>
            <a:ext cx="8608907" cy="64566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8FC28-1F71-4A18-9F7D-8D8D76DA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15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EDF9-B631-4166-B4E0-2F6878A5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vs. Debit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DF4B-CB9E-4556-87D7-8ED3CD33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Pro’s of Debit Cards?</a:t>
            </a:r>
          </a:p>
          <a:p>
            <a:r>
              <a:rPr lang="en-US" dirty="0"/>
              <a:t>What are the Con’s of Debit Cards?</a:t>
            </a:r>
          </a:p>
          <a:p>
            <a:r>
              <a:rPr lang="en-US" dirty="0"/>
              <a:t>What are the Pro’s of Credit Cards?</a:t>
            </a:r>
          </a:p>
          <a:p>
            <a:r>
              <a:rPr lang="en-US" dirty="0"/>
              <a:t>What are the Con’s of Debit Cards?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4BC70-5BD9-4190-AF71-12328B29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34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1D91-CA74-46AC-904C-558D437F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9D402D9D-BF75-434E-8CEA-DFA3D3CE0B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520" y="228600"/>
            <a:ext cx="8524240" cy="63931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03503-564C-434C-8D81-3C3880CC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00794"/>
            <a:ext cx="7772400" cy="4114800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b="1"/>
              <a:t>SSEPF1 Apply rational decision making to personal spending and saving choices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marL="514350" indent="-514350">
              <a:buAutoNum type="alphaLcPeriod"/>
            </a:pPr>
            <a:r>
              <a:rPr lang="en-US" b="1"/>
              <a:t>Use a rational decision making model to evaluate the costs and benefits of post-high school life choices </a:t>
            </a:r>
          </a:p>
          <a:p>
            <a:pPr marL="514350" indent="-514350">
              <a:buAutoNum type="alphaLcPeriod"/>
            </a:pPr>
            <a:r>
              <a:rPr lang="en-US" b="1"/>
              <a:t>Create a budget that includes a savings or financial investment plan for a future goal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C4B26-7E31-8B43-AF0F-B7CAF0A7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E9A8-BD72-334B-BA35-67265ECAD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274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2107-C96D-41B9-B14B-23AD8C68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8A384-C9CE-446B-9AD0-AB4FCB53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simple interest?</a:t>
            </a:r>
          </a:p>
          <a:p>
            <a:r>
              <a:rPr lang="en-US" dirty="0"/>
              <a:t>What is compound interest?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F3985-C5DD-498D-9981-24AC4D5F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372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916A-D5BC-4817-8105-EE900B31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C0572CBB-69C7-4695-90D3-3E945FAC7BD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498-7F81-4DDE-B0EE-8FA7A3A6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66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5: Insurance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D192-9DED-C14B-A748-49B8180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BD5C5-97B6-9842-8700-F397C44214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119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/>
              <a:t>How do people use insurance to protect the unexpected?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How will I show I know it?</a:t>
            </a:r>
            <a:endParaRPr lang="en-US" sz="2800" u="sng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Research different types of insurance rates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6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5-5: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Quick Assessment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3 Notes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Game:</a:t>
            </a:r>
            <a:endParaRPr lang="en-US" sz="3600" b="1" u="sng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BBCE7-BB41-B448-B04C-C7FDD27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0BD1-8593-C141-9CB2-2CA4174D35A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8662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/>
              <a:t>SSEPF5 Describe how insurance and other risk-management strategies protect against financial loss. </a:t>
            </a:r>
          </a:p>
          <a:p>
            <a:pPr marL="914400" indent="-914400">
              <a:buAutoNum type="alphaLcPeriod"/>
            </a:pPr>
            <a:r>
              <a:rPr lang="en-US" sz="5100" b="1"/>
              <a:t>List and describe various types of insurance such as automobile, health, life, disability, and property. </a:t>
            </a:r>
          </a:p>
          <a:p>
            <a:pPr marL="914400" indent="-914400">
              <a:buAutoNum type="alphaLcPeriod"/>
            </a:pPr>
            <a:r>
              <a:rPr lang="en-US" sz="5100" b="1"/>
              <a:t>Explain the costs and benefits associated with different types of insurance, including deductibles, premiums, shared liability, and asset protection.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94F61-F3ED-074D-8DF5-47D3C67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E9A8-BD72-334B-BA35-67265ECAD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8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8346-E42E-4F2A-A798-9F27FBC8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82E17-C48F-44D9-B8EE-5269A0DF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Insurance is a tool that you can buy that protects you and your family against unexpected events.</a:t>
            </a:r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Automobile (protects your car/bike)</a:t>
            </a:r>
          </a:p>
          <a:p>
            <a:pPr lvl="1"/>
            <a:r>
              <a:rPr lang="en-US" dirty="0"/>
              <a:t>Health (if you get sick)</a:t>
            </a:r>
          </a:p>
          <a:p>
            <a:pPr lvl="1"/>
            <a:r>
              <a:rPr lang="en-US" dirty="0"/>
              <a:t>Life (if you die)</a:t>
            </a:r>
          </a:p>
          <a:p>
            <a:pPr lvl="1"/>
            <a:r>
              <a:rPr lang="en-US" dirty="0"/>
              <a:t>Disability (if you get hurt and cant work)</a:t>
            </a:r>
          </a:p>
          <a:p>
            <a:pPr lvl="1"/>
            <a:r>
              <a:rPr lang="en-US" dirty="0"/>
              <a:t>Property (your home/apartment)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7207-FFB0-4176-9540-77ADE98A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58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EA18-374C-44D3-AFB8-9F7D747F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0E19-2115-42AD-B621-29E9DFA8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Premium – The amount YOU pay just to have the insurance.</a:t>
            </a:r>
          </a:p>
          <a:p>
            <a:r>
              <a:rPr lang="en-US" dirty="0"/>
              <a:t>Deductible – How much you must pay BEFORE the insurance pays</a:t>
            </a:r>
          </a:p>
          <a:p>
            <a:r>
              <a:rPr lang="en-US" dirty="0"/>
              <a:t>Claim  - the total amount that you are being charged because of an event</a:t>
            </a:r>
          </a:p>
          <a:p>
            <a:r>
              <a:rPr lang="en-US" dirty="0"/>
              <a:t>There is an INVERSE relationship between Premium and Deductible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96016-BF2D-4D04-8503-9BA8AE48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757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CD8F-87EE-46F7-929E-B813A5D1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C09F2-3D00-41E3-84CD-50A0DEDA3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and auto accident on your car which costs $4400</a:t>
            </a:r>
          </a:p>
          <a:p>
            <a:r>
              <a:rPr lang="en-US" dirty="0"/>
              <a:t>$4400 is your claim</a:t>
            </a:r>
          </a:p>
          <a:p>
            <a:r>
              <a:rPr lang="en-US" dirty="0"/>
              <a:t>Your deductible is $1000</a:t>
            </a:r>
          </a:p>
          <a:p>
            <a:r>
              <a:rPr lang="en-US" dirty="0"/>
              <a:t>Therefore, you pay $1000, the car insurance pays $3400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F96D5-C905-47B9-BF28-C900576B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31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E4ED-7D22-43FC-ADDA-B323184E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B2521-BB28-453A-A047-73E55DF81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Factors can influence the premium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Area you live in</a:t>
            </a:r>
          </a:p>
          <a:p>
            <a:pPr lvl="1"/>
            <a:r>
              <a:rPr lang="en-US" dirty="0"/>
              <a:t>The type of car</a:t>
            </a:r>
          </a:p>
          <a:p>
            <a:pPr lvl="1"/>
            <a:r>
              <a:rPr lang="en-US" dirty="0"/>
              <a:t>The type of house</a:t>
            </a:r>
          </a:p>
          <a:p>
            <a:pPr lvl="1"/>
            <a:r>
              <a:rPr lang="en-US" dirty="0"/>
              <a:t>Your credit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6DD2-66CF-4168-90DC-18EC760A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032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A602-E96B-4051-80BC-91965F55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F1925-6E74-4489-ACCF-DB7F4472D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major benefits of insurance is shared liability and asset protection</a:t>
            </a:r>
          </a:p>
          <a:p>
            <a:pPr lvl="1"/>
            <a:r>
              <a:rPr lang="en-US" dirty="0"/>
              <a:t>Shared liability means that if something happens you don’t have to pay for it entirely</a:t>
            </a:r>
          </a:p>
          <a:p>
            <a:pPr lvl="1"/>
            <a:r>
              <a:rPr lang="en-US" dirty="0"/>
              <a:t>Asset protection means that your stuff is protected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679B3-972B-4982-AC79-BB8345E0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4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C9B4B-0754-4D52-919C-E3FA8C96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PACED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1ADA-FD23-4D3A-9B3C-53554A70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39" y="1525638"/>
            <a:ext cx="8251605" cy="42000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Using the PACED model can help you evaluate your post-high school life choices.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>
            <a:extLst>
              <a:ext uri="{FF2B5EF4-FFF2-40B4-BE49-F238E27FC236}">
                <a16:creationId xmlns:a16="http://schemas.microsoft.com/office/drawing/2014/main" id="{1FCBFDBF-13A3-472B-996D-8A8247494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82" r="8774" b="2"/>
          <a:stretch/>
        </p:blipFill>
        <p:spPr>
          <a:xfrm>
            <a:off x="2364356" y="2509911"/>
            <a:ext cx="4373963" cy="3997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11DE-6DD7-4EFB-A2DA-1D2E9A89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alt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20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213" y="2386013"/>
            <a:ext cx="9253538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Lesson 6: Workers Earnings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>
          <a:xfrm>
            <a:off x="1171575" y="4352925"/>
            <a:ext cx="6800850" cy="126523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D192-9DED-C14B-A748-49B8180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BD5C5-97B6-9842-8700-F397C44214A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9454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06825B7-96B3-A14C-9188-4E516F37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6294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6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/>
              <a:t>How are the earnings of workers determined in the market?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latin typeface="Calibri" pitchFamily="34" charset="0"/>
                <a:cs typeface="Calibri" pitchFamily="34" charset="0"/>
              </a:rPr>
              <a:t>How will I show I know it?</a:t>
            </a:r>
            <a:endParaRPr lang="en-US" sz="2800" u="sng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600" dirty="0">
                <a:latin typeface="Calibri" pitchFamily="34" charset="0"/>
                <a:cs typeface="Calibri" pitchFamily="34" charset="0"/>
              </a:rPr>
              <a:t>Create a chart showing different jobs and their current earnings.</a:t>
            </a: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endParaRPr lang="en-US" sz="36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■"/>
              <a:defRPr/>
            </a:pPr>
            <a:r>
              <a:rPr lang="en-US" sz="3600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Econ Agenda for Unit 5-6:</a:t>
            </a:r>
            <a:endParaRPr lang="en-US" sz="3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Quick Assessment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Lesson 3 Notes</a:t>
            </a:r>
          </a:p>
          <a:p>
            <a:pPr lvl="1" eaLnBrk="1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360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Game:</a:t>
            </a:r>
            <a:endParaRPr lang="en-US" sz="3600" b="1" u="sng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BBCE7-BB41-B448-B04C-C7FDD27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F0BD1-8593-C141-9CB2-2CA4174D35A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50447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/>
              <a:t>SSEPF6 Describe how the earnings of workers are determined in the marketplace. </a:t>
            </a:r>
          </a:p>
          <a:p>
            <a:pPr marL="914400" indent="-914400">
              <a:buAutoNum type="alphaLcPeriod"/>
            </a:pPr>
            <a:r>
              <a:rPr lang="en-US" sz="5100" b="1"/>
              <a:t>Identify skills that are required to be successful in the workplace, including positive work ethics, punctuality, time management, teamwork, communication skills, and good character.   </a:t>
            </a:r>
          </a:p>
          <a:p>
            <a:pPr marL="914400" indent="-914400">
              <a:buAutoNum type="alphaLcPeriod"/>
            </a:pPr>
            <a:r>
              <a:rPr lang="en-US" sz="5100" b="1"/>
              <a:t>Explore job and career options and explain the significance of investment in education, training, and skill development as it relates to future earnings.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594F61-F3ED-074D-8DF5-47D3C675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1E9A8-BD72-334B-BA35-67265ECAD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584DE-A108-42C7-A8D0-A504A1436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B65CEAD2-5C90-449F-8321-7742DC3564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4640" y="228600"/>
            <a:ext cx="8554720" cy="64160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C688E-B2AD-435C-91E8-E18E7182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9A8-BD72-334B-BA35-67265ECAD13D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6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1016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B31987-2934-44E6-B736-542DA519A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1313299"/>
            <a:ext cx="5195201" cy="309114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97449-B52D-4AB5-9F7A-4B0DB78D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4884873"/>
            <a:ext cx="5391149" cy="129209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There is a direct relationship between the level of education of the Median Salary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1F50-B9A0-45AC-BA5F-252BAD88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3733" y="6356350"/>
            <a:ext cx="110161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alt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926D42-569A-48FF-ABBA-419691EA0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955" y="643467"/>
            <a:ext cx="7428088" cy="55710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8101-9ED6-477D-9D34-7F5FB5E0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01E9A8-BD72-334B-BA35-67265ECAD13D}" type="slidenum">
              <a:rPr lang="en-US" alt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049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1476</Words>
  <Application>Microsoft Office PowerPoint</Application>
  <PresentationFormat>On-screen Show (4:3)</PresentationFormat>
  <Paragraphs>265</Paragraphs>
  <Slides>62</Slides>
  <Notes>2</Notes>
  <HiddenSlides>0</HiddenSlides>
  <MMClips>13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1_Office Theme</vt:lpstr>
      <vt:lpstr>Parcel</vt:lpstr>
      <vt:lpstr>Default Design</vt:lpstr>
      <vt:lpstr>Personal Finance</vt:lpstr>
      <vt:lpstr>Key Terms</vt:lpstr>
      <vt:lpstr>Lesson 1: Budgets</vt:lpstr>
      <vt:lpstr>PowerPoint Presentation</vt:lpstr>
      <vt:lpstr>Standards</vt:lpstr>
      <vt:lpstr>PACED Model</vt:lpstr>
      <vt:lpstr>PowerPoint Presentation</vt:lpstr>
      <vt:lpstr>PowerPoint Presentation</vt:lpstr>
      <vt:lpstr>PowerPoint Presentation</vt:lpstr>
      <vt:lpstr>Lesson 2: Financial Institutions</vt:lpstr>
      <vt:lpstr>PowerPoint Presentation</vt:lpstr>
      <vt:lpstr>Standards</vt:lpstr>
      <vt:lpstr>PowerPoint Presentation</vt:lpstr>
      <vt:lpstr>Banks</vt:lpstr>
      <vt:lpstr>PowerPoint Presentation</vt:lpstr>
      <vt:lpstr>Credit Unions</vt:lpstr>
      <vt:lpstr>PowerPoint Presentation</vt:lpstr>
      <vt:lpstr>PowerPoint Presentation</vt:lpstr>
      <vt:lpstr>Payday Lenders/Title Pawn</vt:lpstr>
      <vt:lpstr>Interest Earned Vs Charged</vt:lpstr>
      <vt:lpstr>PowerPoint Presentation</vt:lpstr>
      <vt:lpstr>Risk/Return</vt:lpstr>
      <vt:lpstr>Types of Accounts Savings</vt:lpstr>
      <vt:lpstr>Types of Accounts CDs</vt:lpstr>
      <vt:lpstr>Types of Accounts Retirement</vt:lpstr>
      <vt:lpstr>Types of Accounts Retirement</vt:lpstr>
      <vt:lpstr>Types of Accounts Mutual Funds</vt:lpstr>
      <vt:lpstr>Types of Accounts Bonds</vt:lpstr>
      <vt:lpstr>Types of Accounts Stocks</vt:lpstr>
      <vt:lpstr>Lesson 3: Taxation</vt:lpstr>
      <vt:lpstr>PowerPoint Presentation</vt:lpstr>
      <vt:lpstr>Standards</vt:lpstr>
      <vt:lpstr>Progressive Taxes</vt:lpstr>
      <vt:lpstr>Regressive Taxes</vt:lpstr>
      <vt:lpstr>Proportional Taxes</vt:lpstr>
      <vt:lpstr>Changes to the Sales Taxes</vt:lpstr>
      <vt:lpstr>Impact of Property Taxes</vt:lpstr>
      <vt:lpstr>PowerPoint Presentation</vt:lpstr>
      <vt:lpstr>Lesson 4: Credit</vt:lpstr>
      <vt:lpstr>PowerPoint Presentation</vt:lpstr>
      <vt:lpstr>Standards</vt:lpstr>
      <vt:lpstr>What is Credit?</vt:lpstr>
      <vt:lpstr>Elements of Credit (3 C’s)</vt:lpstr>
      <vt:lpstr>PowerPoint Presentation</vt:lpstr>
      <vt:lpstr>PowerPoint Presentation</vt:lpstr>
      <vt:lpstr>What type of card is for you?</vt:lpstr>
      <vt:lpstr>PowerPoint Presentation</vt:lpstr>
      <vt:lpstr>Credit vs. Debit Cards</vt:lpstr>
      <vt:lpstr>PowerPoint Presentation</vt:lpstr>
      <vt:lpstr>Interest</vt:lpstr>
      <vt:lpstr>PowerPoint Presentation</vt:lpstr>
      <vt:lpstr>Lesson 5: Insurance</vt:lpstr>
      <vt:lpstr>PowerPoint Presentation</vt:lpstr>
      <vt:lpstr>Standards</vt:lpstr>
      <vt:lpstr>Insurance</vt:lpstr>
      <vt:lpstr>Costs</vt:lpstr>
      <vt:lpstr>Example</vt:lpstr>
      <vt:lpstr>Other factors</vt:lpstr>
      <vt:lpstr>Benefits</vt:lpstr>
      <vt:lpstr>Lesson 6: Workers Earnings</vt:lpstr>
      <vt:lpstr>PowerPoint Presentation</vt:lpstr>
      <vt:lpstr>Standards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Macroeconomics  </dc:title>
  <dc:creator>Matthew Desjarlais</dc:creator>
  <cp:lastModifiedBy>Matthew Desjarlais</cp:lastModifiedBy>
  <cp:revision>7</cp:revision>
  <dcterms:created xsi:type="dcterms:W3CDTF">1601-01-01T00:00:00Z</dcterms:created>
  <dcterms:modified xsi:type="dcterms:W3CDTF">2018-09-19T15:49:13Z</dcterms:modified>
</cp:coreProperties>
</file>